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3"/>
  </p:notesMasterIdLst>
  <p:sldIdLst>
    <p:sldId id="1380" r:id="rId2"/>
    <p:sldId id="1382" r:id="rId3"/>
    <p:sldId id="1381" r:id="rId4"/>
    <p:sldId id="1370" r:id="rId5"/>
    <p:sldId id="1375" r:id="rId6"/>
    <p:sldId id="1369" r:id="rId7"/>
    <p:sldId id="1383" r:id="rId8"/>
    <p:sldId id="1376" r:id="rId9"/>
    <p:sldId id="1377" r:id="rId10"/>
    <p:sldId id="1378" r:id="rId11"/>
    <p:sldId id="13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A89175EE-F3AE-41FB-987E-67D554B2A36E}">
          <p14:sldIdLst>
            <p14:sldId id="1380"/>
            <p14:sldId id="1382"/>
          </p14:sldIdLst>
        </p14:section>
        <p14:section name="Example Slides" id="{B02A7094-C9E7-4EB1-B512-80D9CFD352CE}">
          <p14:sldIdLst>
            <p14:sldId id="1381"/>
            <p14:sldId id="1370"/>
            <p14:sldId id="1375"/>
            <p14:sldId id="1369"/>
          </p14:sldIdLst>
        </p14:section>
        <p14:section name="Your slides" id="{8D6FE528-4AB9-4BF2-B50D-C35F31AA57F8}">
          <p14:sldIdLst>
            <p14:sldId id="1383"/>
            <p14:sldId id="1376"/>
            <p14:sldId id="1377"/>
            <p14:sldId id="1378"/>
            <p14:sldId id="13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1" autoAdjust="0"/>
    <p:restoredTop sz="76771" autoAdjust="0"/>
  </p:normalViewPr>
  <p:slideViewPr>
    <p:cSldViewPr snapToGrid="0">
      <p:cViewPr varScale="1">
        <p:scale>
          <a:sx n="77" d="100"/>
          <a:sy n="77" d="100"/>
        </p:scale>
        <p:origin x="12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4303E-2328-4419-9B5C-B4F505DF324D}" type="datetimeFigureOut">
              <a:rPr lang="en-AU" smtClean="0"/>
              <a:t>12/02/2026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3BB7A-8A01-4FBC-8AB1-D62EC4AC76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186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5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AU" dirty="0"/>
              <a:t>You can decide if you want to do all your in-person classes on one day or spread them out across a few days</a:t>
            </a:r>
          </a:p>
          <a:p>
            <a:pPr lvl="0" algn="l"/>
            <a:r>
              <a:rPr lang="en-AU" dirty="0"/>
              <a:t>Your timetable gives you flexibility for a part time job</a:t>
            </a:r>
          </a:p>
          <a:p>
            <a:pPr lvl="0" algn="l"/>
            <a:r>
              <a:rPr lang="en-AU" dirty="0"/>
              <a:t>Remember to schedule in time to study around your classes</a:t>
            </a:r>
          </a:p>
          <a:p>
            <a:pPr lvl="0" algn="l"/>
            <a:r>
              <a:rPr lang="en-AU" dirty="0"/>
              <a:t>It is so important that you make time for yourself throughout </a:t>
            </a:r>
            <a:r>
              <a:rPr lang="en-AU" dirty="0" err="1"/>
              <a:t>uni</a:t>
            </a:r>
            <a:r>
              <a:rPr lang="en-AU" dirty="0"/>
              <a:t> as well, ask a new friend for coffee each week to break up your study routine </a:t>
            </a:r>
          </a:p>
          <a:p>
            <a:pPr lvl="0" algn="l"/>
            <a:r>
              <a:rPr lang="en-AU" dirty="0"/>
              <a:t>Do not underestimate the power of a good night's sleep!</a:t>
            </a:r>
          </a:p>
          <a:p>
            <a:pPr lvl="0" algn="l"/>
            <a:r>
              <a:rPr lang="en-AU" dirty="0"/>
              <a:t>Social sport and/or using the UQ sport facilities is a great way to stay active and healthy and as well as meet new people</a:t>
            </a:r>
          </a:p>
          <a:p>
            <a:pPr lvl="2"/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3BB7A-8A01-4FBC-8AB1-D62EC4AC761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04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AU" sz="11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Vacation Process Engineer with </a:t>
            </a:r>
            <a:r>
              <a:rPr lang="en-AU" sz="1100" b="1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Unitywater</a:t>
            </a:r>
            <a:endParaRPr lang="en-A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Process data collection and analysis to understand the wastewater treatment plant operations and processes</a:t>
            </a:r>
            <a:endParaRPr lang="en-AU" sz="12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Reviewed and updated Unity Process Guidelines and Standard Operating Procedures to understand compliant effluent quality</a:t>
            </a:r>
            <a:endParaRPr lang="en-AU" sz="12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Literature review and oral presentation on PFAS (Per- and polyfluoroalkyl substances) including the latest development with the emerging contaminant </a:t>
            </a:r>
            <a:endParaRPr lang="en-AU" sz="12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Conducted an </a:t>
            </a:r>
            <a:r>
              <a:rPr lang="en-US" sz="1200" dirty="0" err="1"/>
              <a:t>optimisation</a:t>
            </a:r>
            <a:r>
              <a:rPr lang="en-US" sz="1200" dirty="0"/>
              <a:t> and efficiency analysis on effluent pumps to understand the sizing design of pump systems</a:t>
            </a:r>
          </a:p>
          <a:p>
            <a:pPr lvl="0"/>
            <a:endParaRPr lang="en-AU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AU" sz="1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Vacation Process Engineer with Rio Tinto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Lived in Weipa for a 3 month residential placement</a:t>
            </a:r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Reviewing process data and plant trends for the </a:t>
            </a:r>
            <a:r>
              <a:rPr lang="en-AU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Andoom</a:t>
            </a: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East Weipa Beneficiation Plants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Solving ad-hoc problems as required by Operations and/or Maintenance teams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Assisting with month end reporting and reconciliation</a:t>
            </a:r>
            <a:endParaRPr lang="en-A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Validating weekly downtime data and collaborating with mechanical and electrical maintenance teams to improve fixed plant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3BB7A-8A01-4FBC-8AB1-D62EC4AC761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260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Introduce yourself (program and year) with 2 or 3 fun facts. </a:t>
            </a:r>
          </a:p>
          <a:p>
            <a:r>
              <a:rPr lang="en-AU" dirty="0"/>
              <a:t>Some ideas: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What’s your dream job?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Favourite thing about your program?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Why did you choose your program?</a:t>
            </a:r>
            <a:endParaRPr lang="en-AU" sz="1800" b="0" dirty="0"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800" b="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What do you love doing in your spare time?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800" b="0" dirty="0">
                <a:effectLst/>
                <a:latin typeface="Arial" panose="020B0604020202020204" pitchFamily="34" charset="0"/>
                <a:ea typeface="DengXian Light" panose="02010600030101010101" pitchFamily="2" charset="-122"/>
              </a:rPr>
              <a:t>Do you have a unique/quirky fact or skill/talent?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3BB7A-8A01-4FBC-8AB1-D62EC4AC761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2282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Tell us a bit about your experience at UQ. </a:t>
            </a:r>
          </a:p>
          <a:p>
            <a:r>
              <a:rPr lang="en-AU" dirty="0"/>
              <a:t>Some 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How’s your timetable like? (add a screenshot if you can)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are the main differences from high school?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is your favourite place on campus?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Any tips for study/work/life balance?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3BB7A-8A01-4FBC-8AB1-D62EC4AC761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7798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do you do outside classes? </a:t>
            </a:r>
          </a:p>
          <a:p>
            <a:r>
              <a:rPr lang="en-AU" dirty="0"/>
              <a:t>Show pictures of your social life at UQ, hobbies, etc. If you are part of any student club or society, feel free to list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3BB7A-8A01-4FBC-8AB1-D62EC4AC761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910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If you have work experience, use this slide to talk about it. List your internships, vacation programs or other types of work.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3BB7A-8A01-4FBC-8AB1-D62EC4AC761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89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is an alternative layout in case you don’t have many photos. Please delete this slide if unused.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3BB7A-8A01-4FBC-8AB1-D62EC4AC761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46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gradFill>
          <a:gsLst>
            <a:gs pos="0">
              <a:srgbClr val="962A8B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365323-3F4C-42A2-A8C5-E7C02EECE16E}"/>
              </a:ext>
            </a:extLst>
          </p:cNvPr>
          <p:cNvSpPr/>
          <p:nvPr userDrawn="1"/>
        </p:nvSpPr>
        <p:spPr>
          <a:xfrm>
            <a:off x="-516" y="0"/>
            <a:ext cx="12192000" cy="6872268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solidFill>
            <a:srgbClr val="FFFFFF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03513" y="1988840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kumimoji="0" lang="en-AU" sz="4300" i="0" u="none" strike="noStrike" cap="none" spc="0" normalizeH="0" baseline="0" dirty="0">
                <a:ln>
                  <a:noFill/>
                </a:ln>
                <a:solidFill>
                  <a:srgbClr val="51247A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Presentation title goes here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03485" y="3515866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1" spc="0" baseline="0" dirty="0">
                <a:solidFill>
                  <a:srgbClr val="999490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Presentation subtitle goes here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D98B41-F25E-4603-88C9-963864ED6E83}"/>
              </a:ext>
            </a:extLst>
          </p:cNvPr>
          <p:cNvSpPr/>
          <p:nvPr userDrawn="1"/>
        </p:nvSpPr>
        <p:spPr>
          <a:xfrm>
            <a:off x="9552384" y="708218"/>
            <a:ext cx="1944291" cy="776566"/>
          </a:xfrm>
          <a:custGeom>
            <a:avLst/>
            <a:gdLst>
              <a:gd name="connsiteX0" fmla="*/ 186194 w 1133975"/>
              <a:gd name="connsiteY0" fmla="*/ 426971 h 452919"/>
              <a:gd name="connsiteX1" fmla="*/ 186194 w 1133975"/>
              <a:gd name="connsiteY1" fmla="*/ 426971 h 452919"/>
              <a:gd name="connsiteX2" fmla="*/ 210568 w 1133975"/>
              <a:gd name="connsiteY2" fmla="*/ 401451 h 452919"/>
              <a:gd name="connsiteX3" fmla="*/ 211149 w 1133975"/>
              <a:gd name="connsiteY3" fmla="*/ 401444 h 452919"/>
              <a:gd name="connsiteX4" fmla="*/ 230199 w 1133975"/>
              <a:gd name="connsiteY4" fmla="*/ 409350 h 452919"/>
              <a:gd name="connsiteX5" fmla="*/ 226389 w 1133975"/>
              <a:gd name="connsiteY5" fmla="*/ 413350 h 452919"/>
              <a:gd name="connsiteX6" fmla="*/ 210958 w 1133975"/>
              <a:gd name="connsiteY6" fmla="*/ 406587 h 452919"/>
              <a:gd name="connsiteX7" fmla="*/ 191871 w 1133975"/>
              <a:gd name="connsiteY7" fmla="*/ 425597 h 452919"/>
              <a:gd name="connsiteX8" fmla="*/ 191908 w 1133975"/>
              <a:gd name="connsiteY8" fmla="*/ 426876 h 452919"/>
              <a:gd name="connsiteX9" fmla="*/ 191908 w 1133975"/>
              <a:gd name="connsiteY9" fmla="*/ 426876 h 452919"/>
              <a:gd name="connsiteX10" fmla="*/ 209577 w 1133975"/>
              <a:gd name="connsiteY10" fmla="*/ 447212 h 452919"/>
              <a:gd name="connsiteX11" fmla="*/ 210958 w 1133975"/>
              <a:gd name="connsiteY11" fmla="*/ 447259 h 452919"/>
              <a:gd name="connsiteX12" fmla="*/ 226865 w 1133975"/>
              <a:gd name="connsiteY12" fmla="*/ 440115 h 452919"/>
              <a:gd name="connsiteX13" fmla="*/ 230485 w 1133975"/>
              <a:gd name="connsiteY13" fmla="*/ 443735 h 452919"/>
              <a:gd name="connsiteX14" fmla="*/ 210768 w 1133975"/>
              <a:gd name="connsiteY14" fmla="*/ 452403 h 452919"/>
              <a:gd name="connsiteX15" fmla="*/ 185994 w 1133975"/>
              <a:gd name="connsiteY15" fmla="*/ 427838 h 452919"/>
              <a:gd name="connsiteX16" fmla="*/ 186003 w 1133975"/>
              <a:gd name="connsiteY16" fmla="*/ 427066 h 452919"/>
              <a:gd name="connsiteX17" fmla="*/ 251630 w 1133975"/>
              <a:gd name="connsiteY17" fmla="*/ 402206 h 452919"/>
              <a:gd name="connsiteX18" fmla="*/ 272871 w 1133975"/>
              <a:gd name="connsiteY18" fmla="*/ 402206 h 452919"/>
              <a:gd name="connsiteX19" fmla="*/ 286873 w 1133975"/>
              <a:gd name="connsiteY19" fmla="*/ 407159 h 452919"/>
              <a:gd name="connsiteX20" fmla="*/ 290683 w 1133975"/>
              <a:gd name="connsiteY20" fmla="*/ 416684 h 452919"/>
              <a:gd name="connsiteX21" fmla="*/ 290683 w 1133975"/>
              <a:gd name="connsiteY21" fmla="*/ 416684 h 452919"/>
              <a:gd name="connsiteX22" fmla="*/ 277062 w 1133975"/>
              <a:gd name="connsiteY22" fmla="*/ 431352 h 452919"/>
              <a:gd name="connsiteX23" fmla="*/ 292207 w 1133975"/>
              <a:gd name="connsiteY23" fmla="*/ 451450 h 452919"/>
              <a:gd name="connsiteX24" fmla="*/ 285349 w 1133975"/>
              <a:gd name="connsiteY24" fmla="*/ 451450 h 452919"/>
              <a:gd name="connsiteX25" fmla="*/ 271061 w 1133975"/>
              <a:gd name="connsiteY25" fmla="*/ 432400 h 452919"/>
              <a:gd name="connsiteX26" fmla="*/ 256964 w 1133975"/>
              <a:gd name="connsiteY26" fmla="*/ 432400 h 452919"/>
              <a:gd name="connsiteX27" fmla="*/ 256964 w 1133975"/>
              <a:gd name="connsiteY27" fmla="*/ 451450 h 452919"/>
              <a:gd name="connsiteX28" fmla="*/ 251440 w 1133975"/>
              <a:gd name="connsiteY28" fmla="*/ 451450 h 452919"/>
              <a:gd name="connsiteX29" fmla="*/ 272299 w 1133975"/>
              <a:gd name="connsiteY29" fmla="*/ 427352 h 452919"/>
              <a:gd name="connsiteX30" fmla="*/ 284968 w 1133975"/>
              <a:gd name="connsiteY30" fmla="*/ 417255 h 452919"/>
              <a:gd name="connsiteX31" fmla="*/ 284968 w 1133975"/>
              <a:gd name="connsiteY31" fmla="*/ 417255 h 452919"/>
              <a:gd name="connsiteX32" fmla="*/ 272395 w 1133975"/>
              <a:gd name="connsiteY32" fmla="*/ 407730 h 452919"/>
              <a:gd name="connsiteX33" fmla="*/ 257154 w 1133975"/>
              <a:gd name="connsiteY33" fmla="*/ 407730 h 452919"/>
              <a:gd name="connsiteX34" fmla="*/ 257154 w 1133975"/>
              <a:gd name="connsiteY34" fmla="*/ 427733 h 452919"/>
              <a:gd name="connsiteX35" fmla="*/ 314114 w 1133975"/>
              <a:gd name="connsiteY35" fmla="*/ 402206 h 452919"/>
              <a:gd name="connsiteX36" fmla="*/ 349738 w 1133975"/>
              <a:gd name="connsiteY36" fmla="*/ 402206 h 452919"/>
              <a:gd name="connsiteX37" fmla="*/ 349738 w 1133975"/>
              <a:gd name="connsiteY37" fmla="*/ 407254 h 452919"/>
              <a:gd name="connsiteX38" fmla="*/ 319638 w 1133975"/>
              <a:gd name="connsiteY38" fmla="*/ 407254 h 452919"/>
              <a:gd name="connsiteX39" fmla="*/ 319638 w 1133975"/>
              <a:gd name="connsiteY39" fmla="*/ 424113 h 452919"/>
              <a:gd name="connsiteX40" fmla="*/ 346594 w 1133975"/>
              <a:gd name="connsiteY40" fmla="*/ 424113 h 452919"/>
              <a:gd name="connsiteX41" fmla="*/ 346594 w 1133975"/>
              <a:gd name="connsiteY41" fmla="*/ 429257 h 452919"/>
              <a:gd name="connsiteX42" fmla="*/ 319638 w 1133975"/>
              <a:gd name="connsiteY42" fmla="*/ 429257 h 452919"/>
              <a:gd name="connsiteX43" fmla="*/ 319638 w 1133975"/>
              <a:gd name="connsiteY43" fmla="*/ 446402 h 452919"/>
              <a:gd name="connsiteX44" fmla="*/ 350119 w 1133975"/>
              <a:gd name="connsiteY44" fmla="*/ 446402 h 452919"/>
              <a:gd name="connsiteX45" fmla="*/ 350119 w 1133975"/>
              <a:gd name="connsiteY45" fmla="*/ 451450 h 452919"/>
              <a:gd name="connsiteX46" fmla="*/ 314114 w 1133975"/>
              <a:gd name="connsiteY46" fmla="*/ 451450 h 452919"/>
              <a:gd name="connsiteX47" fmla="*/ 392029 w 1133975"/>
              <a:gd name="connsiteY47" fmla="*/ 402206 h 452919"/>
              <a:gd name="connsiteX48" fmla="*/ 397267 w 1133975"/>
              <a:gd name="connsiteY48" fmla="*/ 402206 h 452919"/>
              <a:gd name="connsiteX49" fmla="*/ 419937 w 1133975"/>
              <a:gd name="connsiteY49" fmla="*/ 451450 h 452919"/>
              <a:gd name="connsiteX50" fmla="*/ 414031 w 1133975"/>
              <a:gd name="connsiteY50" fmla="*/ 451450 h 452919"/>
              <a:gd name="connsiteX51" fmla="*/ 408221 w 1133975"/>
              <a:gd name="connsiteY51" fmla="*/ 438782 h 452919"/>
              <a:gd name="connsiteX52" fmla="*/ 381837 w 1133975"/>
              <a:gd name="connsiteY52" fmla="*/ 438782 h 452919"/>
              <a:gd name="connsiteX53" fmla="*/ 375931 w 1133975"/>
              <a:gd name="connsiteY53" fmla="*/ 451831 h 452919"/>
              <a:gd name="connsiteX54" fmla="*/ 370217 w 1133975"/>
              <a:gd name="connsiteY54" fmla="*/ 451831 h 452919"/>
              <a:gd name="connsiteX55" fmla="*/ 405840 w 1133975"/>
              <a:gd name="connsiteY55" fmla="*/ 433924 h 452919"/>
              <a:gd name="connsiteX56" fmla="*/ 394601 w 1133975"/>
              <a:gd name="connsiteY56" fmla="*/ 408778 h 452919"/>
              <a:gd name="connsiteX57" fmla="*/ 383361 w 1133975"/>
              <a:gd name="connsiteY57" fmla="*/ 433924 h 452919"/>
              <a:gd name="connsiteX58" fmla="*/ 446797 w 1133975"/>
              <a:gd name="connsiteY58" fmla="*/ 407730 h 452919"/>
              <a:gd name="connsiteX59" fmla="*/ 430414 w 1133975"/>
              <a:gd name="connsiteY59" fmla="*/ 407730 h 452919"/>
              <a:gd name="connsiteX60" fmla="*/ 430414 w 1133975"/>
              <a:gd name="connsiteY60" fmla="*/ 402587 h 452919"/>
              <a:gd name="connsiteX61" fmla="*/ 469181 w 1133975"/>
              <a:gd name="connsiteY61" fmla="*/ 402587 h 452919"/>
              <a:gd name="connsiteX62" fmla="*/ 469181 w 1133975"/>
              <a:gd name="connsiteY62" fmla="*/ 407730 h 452919"/>
              <a:gd name="connsiteX63" fmla="*/ 452608 w 1133975"/>
              <a:gd name="connsiteY63" fmla="*/ 407730 h 452919"/>
              <a:gd name="connsiteX64" fmla="*/ 452608 w 1133975"/>
              <a:gd name="connsiteY64" fmla="*/ 451926 h 452919"/>
              <a:gd name="connsiteX65" fmla="*/ 446988 w 1133975"/>
              <a:gd name="connsiteY65" fmla="*/ 451926 h 452919"/>
              <a:gd name="connsiteX66" fmla="*/ 490041 w 1133975"/>
              <a:gd name="connsiteY66" fmla="*/ 402587 h 452919"/>
              <a:gd name="connsiteX67" fmla="*/ 525664 w 1133975"/>
              <a:gd name="connsiteY67" fmla="*/ 402587 h 452919"/>
              <a:gd name="connsiteX68" fmla="*/ 525664 w 1133975"/>
              <a:gd name="connsiteY68" fmla="*/ 407635 h 452919"/>
              <a:gd name="connsiteX69" fmla="*/ 496137 w 1133975"/>
              <a:gd name="connsiteY69" fmla="*/ 407635 h 452919"/>
              <a:gd name="connsiteX70" fmla="*/ 496137 w 1133975"/>
              <a:gd name="connsiteY70" fmla="*/ 424494 h 452919"/>
              <a:gd name="connsiteX71" fmla="*/ 523093 w 1133975"/>
              <a:gd name="connsiteY71" fmla="*/ 424494 h 452919"/>
              <a:gd name="connsiteX72" fmla="*/ 523093 w 1133975"/>
              <a:gd name="connsiteY72" fmla="*/ 429257 h 452919"/>
              <a:gd name="connsiteX73" fmla="*/ 496137 w 1133975"/>
              <a:gd name="connsiteY73" fmla="*/ 429257 h 452919"/>
              <a:gd name="connsiteX74" fmla="*/ 496137 w 1133975"/>
              <a:gd name="connsiteY74" fmla="*/ 446402 h 452919"/>
              <a:gd name="connsiteX75" fmla="*/ 526617 w 1133975"/>
              <a:gd name="connsiteY75" fmla="*/ 446402 h 452919"/>
              <a:gd name="connsiteX76" fmla="*/ 526617 w 1133975"/>
              <a:gd name="connsiteY76" fmla="*/ 451450 h 452919"/>
              <a:gd name="connsiteX77" fmla="*/ 490612 w 1133975"/>
              <a:gd name="connsiteY77" fmla="*/ 451450 h 452919"/>
              <a:gd name="connsiteX78" fmla="*/ 579290 w 1133975"/>
              <a:gd name="connsiteY78" fmla="*/ 427447 h 452919"/>
              <a:gd name="connsiteX79" fmla="*/ 579290 w 1133975"/>
              <a:gd name="connsiteY79" fmla="*/ 427447 h 452919"/>
              <a:gd name="connsiteX80" fmla="*/ 603665 w 1133975"/>
              <a:gd name="connsiteY80" fmla="*/ 401927 h 452919"/>
              <a:gd name="connsiteX81" fmla="*/ 604245 w 1133975"/>
              <a:gd name="connsiteY81" fmla="*/ 401920 h 452919"/>
              <a:gd name="connsiteX82" fmla="*/ 623295 w 1133975"/>
              <a:gd name="connsiteY82" fmla="*/ 409826 h 452919"/>
              <a:gd name="connsiteX83" fmla="*/ 619486 w 1133975"/>
              <a:gd name="connsiteY83" fmla="*/ 413826 h 452919"/>
              <a:gd name="connsiteX84" fmla="*/ 604055 w 1133975"/>
              <a:gd name="connsiteY84" fmla="*/ 407064 h 452919"/>
              <a:gd name="connsiteX85" fmla="*/ 584967 w 1133975"/>
              <a:gd name="connsiteY85" fmla="*/ 426074 h 452919"/>
              <a:gd name="connsiteX86" fmla="*/ 585005 w 1133975"/>
              <a:gd name="connsiteY86" fmla="*/ 427352 h 452919"/>
              <a:gd name="connsiteX87" fmla="*/ 585005 w 1133975"/>
              <a:gd name="connsiteY87" fmla="*/ 427352 h 452919"/>
              <a:gd name="connsiteX88" fmla="*/ 602674 w 1133975"/>
              <a:gd name="connsiteY88" fmla="*/ 447689 h 452919"/>
              <a:gd name="connsiteX89" fmla="*/ 604055 w 1133975"/>
              <a:gd name="connsiteY89" fmla="*/ 447735 h 452919"/>
              <a:gd name="connsiteX90" fmla="*/ 619962 w 1133975"/>
              <a:gd name="connsiteY90" fmla="*/ 440592 h 452919"/>
              <a:gd name="connsiteX91" fmla="*/ 623581 w 1133975"/>
              <a:gd name="connsiteY91" fmla="*/ 444211 h 452919"/>
              <a:gd name="connsiteX92" fmla="*/ 603865 w 1133975"/>
              <a:gd name="connsiteY92" fmla="*/ 452879 h 452919"/>
              <a:gd name="connsiteX93" fmla="*/ 579090 w 1133975"/>
              <a:gd name="connsiteY93" fmla="*/ 428314 h 452919"/>
              <a:gd name="connsiteX94" fmla="*/ 579100 w 1133975"/>
              <a:gd name="connsiteY94" fmla="*/ 427542 h 452919"/>
              <a:gd name="connsiteX95" fmla="*/ 644727 w 1133975"/>
              <a:gd name="connsiteY95" fmla="*/ 402682 h 452919"/>
              <a:gd name="connsiteX96" fmla="*/ 650251 w 1133975"/>
              <a:gd name="connsiteY96" fmla="*/ 402682 h 452919"/>
              <a:gd name="connsiteX97" fmla="*/ 650251 w 1133975"/>
              <a:gd name="connsiteY97" fmla="*/ 424590 h 452919"/>
              <a:gd name="connsiteX98" fmla="*/ 678826 w 1133975"/>
              <a:gd name="connsiteY98" fmla="*/ 424590 h 452919"/>
              <a:gd name="connsiteX99" fmla="*/ 678826 w 1133975"/>
              <a:gd name="connsiteY99" fmla="*/ 402682 h 452919"/>
              <a:gd name="connsiteX100" fmla="*/ 684446 w 1133975"/>
              <a:gd name="connsiteY100" fmla="*/ 402682 h 452919"/>
              <a:gd name="connsiteX101" fmla="*/ 684446 w 1133975"/>
              <a:gd name="connsiteY101" fmla="*/ 452022 h 452919"/>
              <a:gd name="connsiteX102" fmla="*/ 678826 w 1133975"/>
              <a:gd name="connsiteY102" fmla="*/ 452022 h 452919"/>
              <a:gd name="connsiteX103" fmla="*/ 678826 w 1133975"/>
              <a:gd name="connsiteY103" fmla="*/ 429257 h 452919"/>
              <a:gd name="connsiteX104" fmla="*/ 650251 w 1133975"/>
              <a:gd name="connsiteY104" fmla="*/ 429257 h 452919"/>
              <a:gd name="connsiteX105" fmla="*/ 650251 w 1133975"/>
              <a:gd name="connsiteY105" fmla="*/ 451450 h 452919"/>
              <a:gd name="connsiteX106" fmla="*/ 644727 w 1133975"/>
              <a:gd name="connsiteY106" fmla="*/ 451450 h 452919"/>
              <a:gd name="connsiteX107" fmla="*/ 727499 w 1133975"/>
              <a:gd name="connsiteY107" fmla="*/ 402682 h 452919"/>
              <a:gd name="connsiteX108" fmla="*/ 732738 w 1133975"/>
              <a:gd name="connsiteY108" fmla="*/ 402682 h 452919"/>
              <a:gd name="connsiteX109" fmla="*/ 755217 w 1133975"/>
              <a:gd name="connsiteY109" fmla="*/ 452403 h 452919"/>
              <a:gd name="connsiteX110" fmla="*/ 749216 w 1133975"/>
              <a:gd name="connsiteY110" fmla="*/ 452403 h 452919"/>
              <a:gd name="connsiteX111" fmla="*/ 743787 w 1133975"/>
              <a:gd name="connsiteY111" fmla="*/ 438782 h 452919"/>
              <a:gd name="connsiteX112" fmla="*/ 716926 w 1133975"/>
              <a:gd name="connsiteY112" fmla="*/ 438782 h 452919"/>
              <a:gd name="connsiteX113" fmla="*/ 711116 w 1133975"/>
              <a:gd name="connsiteY113" fmla="*/ 451831 h 452919"/>
              <a:gd name="connsiteX114" fmla="*/ 705687 w 1133975"/>
              <a:gd name="connsiteY114" fmla="*/ 451831 h 452919"/>
              <a:gd name="connsiteX115" fmla="*/ 741215 w 1133975"/>
              <a:gd name="connsiteY115" fmla="*/ 434400 h 452919"/>
              <a:gd name="connsiteX116" fmla="*/ 730452 w 1133975"/>
              <a:gd name="connsiteY116" fmla="*/ 408302 h 452919"/>
              <a:gd name="connsiteX117" fmla="*/ 719117 w 1133975"/>
              <a:gd name="connsiteY117" fmla="*/ 433448 h 452919"/>
              <a:gd name="connsiteX118" fmla="*/ 776077 w 1133975"/>
              <a:gd name="connsiteY118" fmla="*/ 403063 h 452919"/>
              <a:gd name="connsiteX119" fmla="*/ 781887 w 1133975"/>
              <a:gd name="connsiteY119" fmla="*/ 403063 h 452919"/>
              <a:gd name="connsiteX120" fmla="*/ 813034 w 1133975"/>
              <a:gd name="connsiteY120" fmla="*/ 442592 h 452919"/>
              <a:gd name="connsiteX121" fmla="*/ 813034 w 1133975"/>
              <a:gd name="connsiteY121" fmla="*/ 402111 h 452919"/>
              <a:gd name="connsiteX122" fmla="*/ 818463 w 1133975"/>
              <a:gd name="connsiteY122" fmla="*/ 402111 h 452919"/>
              <a:gd name="connsiteX123" fmla="*/ 818463 w 1133975"/>
              <a:gd name="connsiteY123" fmla="*/ 451450 h 452919"/>
              <a:gd name="connsiteX124" fmla="*/ 813986 w 1133975"/>
              <a:gd name="connsiteY124" fmla="*/ 451450 h 452919"/>
              <a:gd name="connsiteX125" fmla="*/ 781887 w 1133975"/>
              <a:gd name="connsiteY125" fmla="*/ 411064 h 452919"/>
              <a:gd name="connsiteX126" fmla="*/ 781887 w 1133975"/>
              <a:gd name="connsiteY126" fmla="*/ 451450 h 452919"/>
              <a:gd name="connsiteX127" fmla="*/ 776458 w 1133975"/>
              <a:gd name="connsiteY127" fmla="*/ 451450 h 452919"/>
              <a:gd name="connsiteX128" fmla="*/ 840942 w 1133975"/>
              <a:gd name="connsiteY128" fmla="*/ 427923 h 452919"/>
              <a:gd name="connsiteX129" fmla="*/ 840942 w 1133975"/>
              <a:gd name="connsiteY129" fmla="*/ 427923 h 452919"/>
              <a:gd name="connsiteX130" fmla="*/ 864935 w 1133975"/>
              <a:gd name="connsiteY130" fmla="*/ 402408 h 452919"/>
              <a:gd name="connsiteX131" fmla="*/ 865707 w 1133975"/>
              <a:gd name="connsiteY131" fmla="*/ 402396 h 452919"/>
              <a:gd name="connsiteX132" fmla="*/ 884090 w 1133975"/>
              <a:gd name="connsiteY132" fmla="*/ 408969 h 452919"/>
              <a:gd name="connsiteX133" fmla="*/ 880470 w 1133975"/>
              <a:gd name="connsiteY133" fmla="*/ 413255 h 452919"/>
              <a:gd name="connsiteX134" fmla="*/ 865517 w 1133975"/>
              <a:gd name="connsiteY134" fmla="*/ 407540 h 452919"/>
              <a:gd name="connsiteX135" fmla="*/ 846428 w 1133975"/>
              <a:gd name="connsiteY135" fmla="*/ 426550 h 452919"/>
              <a:gd name="connsiteX136" fmla="*/ 846467 w 1133975"/>
              <a:gd name="connsiteY136" fmla="*/ 427828 h 452919"/>
              <a:gd name="connsiteX137" fmla="*/ 846467 w 1133975"/>
              <a:gd name="connsiteY137" fmla="*/ 427828 h 452919"/>
              <a:gd name="connsiteX138" fmla="*/ 863935 w 1133975"/>
              <a:gd name="connsiteY138" fmla="*/ 448341 h 452919"/>
              <a:gd name="connsiteX139" fmla="*/ 865517 w 1133975"/>
              <a:gd name="connsiteY139" fmla="*/ 448402 h 452919"/>
              <a:gd name="connsiteX140" fmla="*/ 879709 w 1133975"/>
              <a:gd name="connsiteY140" fmla="*/ 443449 h 452919"/>
              <a:gd name="connsiteX141" fmla="*/ 879709 w 1133975"/>
              <a:gd name="connsiteY141" fmla="*/ 430114 h 452919"/>
              <a:gd name="connsiteX142" fmla="*/ 864755 w 1133975"/>
              <a:gd name="connsiteY142" fmla="*/ 430114 h 452919"/>
              <a:gd name="connsiteX143" fmla="*/ 864755 w 1133975"/>
              <a:gd name="connsiteY143" fmla="*/ 425161 h 452919"/>
              <a:gd name="connsiteX144" fmla="*/ 886662 w 1133975"/>
              <a:gd name="connsiteY144" fmla="*/ 425161 h 452919"/>
              <a:gd name="connsiteX145" fmla="*/ 886662 w 1133975"/>
              <a:gd name="connsiteY145" fmla="*/ 444783 h 452919"/>
              <a:gd name="connsiteX146" fmla="*/ 866850 w 1133975"/>
              <a:gd name="connsiteY146" fmla="*/ 452307 h 452919"/>
              <a:gd name="connsiteX147" fmla="*/ 841694 w 1133975"/>
              <a:gd name="connsiteY147" fmla="*/ 429114 h 452919"/>
              <a:gd name="connsiteX148" fmla="*/ 841704 w 1133975"/>
              <a:gd name="connsiteY148" fmla="*/ 426971 h 452919"/>
              <a:gd name="connsiteX149" fmla="*/ 911141 w 1133975"/>
              <a:gd name="connsiteY149" fmla="*/ 402111 h 452919"/>
              <a:gd name="connsiteX150" fmla="*/ 946765 w 1133975"/>
              <a:gd name="connsiteY150" fmla="*/ 402111 h 452919"/>
              <a:gd name="connsiteX151" fmla="*/ 946765 w 1133975"/>
              <a:gd name="connsiteY151" fmla="*/ 407159 h 452919"/>
              <a:gd name="connsiteX152" fmla="*/ 916666 w 1133975"/>
              <a:gd name="connsiteY152" fmla="*/ 407159 h 452919"/>
              <a:gd name="connsiteX153" fmla="*/ 916666 w 1133975"/>
              <a:gd name="connsiteY153" fmla="*/ 424018 h 452919"/>
              <a:gd name="connsiteX154" fmla="*/ 943621 w 1133975"/>
              <a:gd name="connsiteY154" fmla="*/ 424018 h 452919"/>
              <a:gd name="connsiteX155" fmla="*/ 943621 w 1133975"/>
              <a:gd name="connsiteY155" fmla="*/ 429257 h 452919"/>
              <a:gd name="connsiteX156" fmla="*/ 916666 w 1133975"/>
              <a:gd name="connsiteY156" fmla="*/ 429257 h 452919"/>
              <a:gd name="connsiteX157" fmla="*/ 916666 w 1133975"/>
              <a:gd name="connsiteY157" fmla="*/ 446402 h 452919"/>
              <a:gd name="connsiteX158" fmla="*/ 947145 w 1133975"/>
              <a:gd name="connsiteY158" fmla="*/ 446402 h 452919"/>
              <a:gd name="connsiteX159" fmla="*/ 947145 w 1133975"/>
              <a:gd name="connsiteY159" fmla="*/ 451450 h 452919"/>
              <a:gd name="connsiteX160" fmla="*/ 911141 w 1133975"/>
              <a:gd name="connsiteY160" fmla="*/ 451450 h 452919"/>
              <a:gd name="connsiteX161" fmla="*/ 583957 w 1133975"/>
              <a:gd name="connsiteY161" fmla="*/ 287144 h 452919"/>
              <a:gd name="connsiteX162" fmla="*/ 573671 w 1133975"/>
              <a:gd name="connsiteY162" fmla="*/ 273714 h 452919"/>
              <a:gd name="connsiteX163" fmla="*/ 581386 w 1133975"/>
              <a:gd name="connsiteY163" fmla="*/ 264189 h 452919"/>
              <a:gd name="connsiteX164" fmla="*/ 578719 w 1133975"/>
              <a:gd name="connsiteY164" fmla="*/ 257331 h 452919"/>
              <a:gd name="connsiteX165" fmla="*/ 563860 w 1133975"/>
              <a:gd name="connsiteY165" fmla="*/ 254187 h 452919"/>
              <a:gd name="connsiteX166" fmla="*/ 554335 w 1133975"/>
              <a:gd name="connsiteY166" fmla="*/ 254187 h 452919"/>
              <a:gd name="connsiteX167" fmla="*/ 554335 w 1133975"/>
              <a:gd name="connsiteY167" fmla="*/ 256283 h 452919"/>
              <a:gd name="connsiteX168" fmla="*/ 555287 w 1133975"/>
              <a:gd name="connsiteY168" fmla="*/ 256283 h 452919"/>
              <a:gd name="connsiteX169" fmla="*/ 557859 w 1133975"/>
              <a:gd name="connsiteY169" fmla="*/ 259426 h 452919"/>
              <a:gd name="connsiteX170" fmla="*/ 557859 w 1133975"/>
              <a:gd name="connsiteY170" fmla="*/ 286382 h 452919"/>
              <a:gd name="connsiteX171" fmla="*/ 555287 w 1133975"/>
              <a:gd name="connsiteY171" fmla="*/ 289525 h 452919"/>
              <a:gd name="connsiteX172" fmla="*/ 554335 w 1133975"/>
              <a:gd name="connsiteY172" fmla="*/ 289525 h 452919"/>
              <a:gd name="connsiteX173" fmla="*/ 554335 w 1133975"/>
              <a:gd name="connsiteY173" fmla="*/ 291716 h 452919"/>
              <a:gd name="connsiteX174" fmla="*/ 568337 w 1133975"/>
              <a:gd name="connsiteY174" fmla="*/ 291716 h 452919"/>
              <a:gd name="connsiteX175" fmla="*/ 568337 w 1133975"/>
              <a:gd name="connsiteY175" fmla="*/ 289525 h 452919"/>
              <a:gd name="connsiteX176" fmla="*/ 567574 w 1133975"/>
              <a:gd name="connsiteY176" fmla="*/ 289525 h 452919"/>
              <a:gd name="connsiteX177" fmla="*/ 564812 w 1133975"/>
              <a:gd name="connsiteY177" fmla="*/ 286382 h 452919"/>
              <a:gd name="connsiteX178" fmla="*/ 564812 w 1133975"/>
              <a:gd name="connsiteY178" fmla="*/ 274761 h 452919"/>
              <a:gd name="connsiteX179" fmla="*/ 566241 w 1133975"/>
              <a:gd name="connsiteY179" fmla="*/ 274761 h 452919"/>
              <a:gd name="connsiteX180" fmla="*/ 578814 w 1133975"/>
              <a:gd name="connsiteY180" fmla="*/ 291240 h 452919"/>
              <a:gd name="connsiteX181" fmla="*/ 587767 w 1133975"/>
              <a:gd name="connsiteY181" fmla="*/ 291240 h 452919"/>
              <a:gd name="connsiteX182" fmla="*/ 587767 w 1133975"/>
              <a:gd name="connsiteY182" fmla="*/ 289049 h 452919"/>
              <a:gd name="connsiteX183" fmla="*/ 586910 w 1133975"/>
              <a:gd name="connsiteY183" fmla="*/ 289049 h 452919"/>
              <a:gd name="connsiteX184" fmla="*/ 584339 w 1133975"/>
              <a:gd name="connsiteY184" fmla="*/ 287144 h 452919"/>
              <a:gd name="connsiteX185" fmla="*/ 574814 w 1133975"/>
              <a:gd name="connsiteY185" fmla="*/ 264379 h 452919"/>
              <a:gd name="connsiteX186" fmla="*/ 567574 w 1133975"/>
              <a:gd name="connsiteY186" fmla="*/ 271332 h 452919"/>
              <a:gd name="connsiteX187" fmla="*/ 565193 w 1133975"/>
              <a:gd name="connsiteY187" fmla="*/ 271332 h 452919"/>
              <a:gd name="connsiteX188" fmla="*/ 565193 w 1133975"/>
              <a:gd name="connsiteY188" fmla="*/ 257807 h 452919"/>
              <a:gd name="connsiteX189" fmla="*/ 567574 w 1133975"/>
              <a:gd name="connsiteY189" fmla="*/ 257807 h 452919"/>
              <a:gd name="connsiteX190" fmla="*/ 574804 w 1133975"/>
              <a:gd name="connsiteY190" fmla="*/ 264268 h 452919"/>
              <a:gd name="connsiteX191" fmla="*/ 574814 w 1133975"/>
              <a:gd name="connsiteY191" fmla="*/ 264379 h 452919"/>
              <a:gd name="connsiteX192" fmla="*/ 739596 w 1133975"/>
              <a:gd name="connsiteY192" fmla="*/ 256473 h 452919"/>
              <a:gd name="connsiteX193" fmla="*/ 740548 w 1133975"/>
              <a:gd name="connsiteY193" fmla="*/ 256473 h 452919"/>
              <a:gd name="connsiteX194" fmla="*/ 743215 w 1133975"/>
              <a:gd name="connsiteY194" fmla="*/ 259617 h 452919"/>
              <a:gd name="connsiteX195" fmla="*/ 743215 w 1133975"/>
              <a:gd name="connsiteY195" fmla="*/ 286382 h 452919"/>
              <a:gd name="connsiteX196" fmla="*/ 740548 w 1133975"/>
              <a:gd name="connsiteY196" fmla="*/ 289525 h 452919"/>
              <a:gd name="connsiteX197" fmla="*/ 739596 w 1133975"/>
              <a:gd name="connsiteY197" fmla="*/ 289525 h 452919"/>
              <a:gd name="connsiteX198" fmla="*/ 739596 w 1133975"/>
              <a:gd name="connsiteY198" fmla="*/ 291716 h 452919"/>
              <a:gd name="connsiteX199" fmla="*/ 753312 w 1133975"/>
              <a:gd name="connsiteY199" fmla="*/ 291716 h 452919"/>
              <a:gd name="connsiteX200" fmla="*/ 753312 w 1133975"/>
              <a:gd name="connsiteY200" fmla="*/ 289525 h 452919"/>
              <a:gd name="connsiteX201" fmla="*/ 752454 w 1133975"/>
              <a:gd name="connsiteY201" fmla="*/ 289525 h 452919"/>
              <a:gd name="connsiteX202" fmla="*/ 749788 w 1133975"/>
              <a:gd name="connsiteY202" fmla="*/ 286382 h 452919"/>
              <a:gd name="connsiteX203" fmla="*/ 749788 w 1133975"/>
              <a:gd name="connsiteY203" fmla="*/ 259617 h 452919"/>
              <a:gd name="connsiteX204" fmla="*/ 752454 w 1133975"/>
              <a:gd name="connsiteY204" fmla="*/ 256473 h 452919"/>
              <a:gd name="connsiteX205" fmla="*/ 753312 w 1133975"/>
              <a:gd name="connsiteY205" fmla="*/ 256473 h 452919"/>
              <a:gd name="connsiteX206" fmla="*/ 753312 w 1133975"/>
              <a:gd name="connsiteY206" fmla="*/ 254378 h 452919"/>
              <a:gd name="connsiteX207" fmla="*/ 739215 w 1133975"/>
              <a:gd name="connsiteY207" fmla="*/ 254378 h 452919"/>
              <a:gd name="connsiteX208" fmla="*/ 524712 w 1133975"/>
              <a:gd name="connsiteY208" fmla="*/ 254378 h 452919"/>
              <a:gd name="connsiteX209" fmla="*/ 495185 w 1133975"/>
              <a:gd name="connsiteY209" fmla="*/ 254378 h 452919"/>
              <a:gd name="connsiteX210" fmla="*/ 494327 w 1133975"/>
              <a:gd name="connsiteY210" fmla="*/ 255140 h 452919"/>
              <a:gd name="connsiteX211" fmla="*/ 494327 w 1133975"/>
              <a:gd name="connsiteY211" fmla="*/ 263998 h 452919"/>
              <a:gd name="connsiteX212" fmla="*/ 496137 w 1133975"/>
              <a:gd name="connsiteY212" fmla="*/ 263998 h 452919"/>
              <a:gd name="connsiteX213" fmla="*/ 496137 w 1133975"/>
              <a:gd name="connsiteY213" fmla="*/ 263427 h 452919"/>
              <a:gd name="connsiteX214" fmla="*/ 500042 w 1133975"/>
              <a:gd name="connsiteY214" fmla="*/ 258188 h 452919"/>
              <a:gd name="connsiteX215" fmla="*/ 506710 w 1133975"/>
              <a:gd name="connsiteY215" fmla="*/ 258188 h 452919"/>
              <a:gd name="connsiteX216" fmla="*/ 506710 w 1133975"/>
              <a:gd name="connsiteY216" fmla="*/ 286382 h 452919"/>
              <a:gd name="connsiteX217" fmla="*/ 503852 w 1133975"/>
              <a:gd name="connsiteY217" fmla="*/ 289335 h 452919"/>
              <a:gd name="connsiteX218" fmla="*/ 503090 w 1133975"/>
              <a:gd name="connsiteY218" fmla="*/ 289335 h 452919"/>
              <a:gd name="connsiteX219" fmla="*/ 503090 w 1133975"/>
              <a:gd name="connsiteY219" fmla="*/ 291525 h 452919"/>
              <a:gd name="connsiteX220" fmla="*/ 516997 w 1133975"/>
              <a:gd name="connsiteY220" fmla="*/ 291525 h 452919"/>
              <a:gd name="connsiteX221" fmla="*/ 516997 w 1133975"/>
              <a:gd name="connsiteY221" fmla="*/ 289335 h 452919"/>
              <a:gd name="connsiteX222" fmla="*/ 516235 w 1133975"/>
              <a:gd name="connsiteY222" fmla="*/ 289335 h 452919"/>
              <a:gd name="connsiteX223" fmla="*/ 513568 w 1133975"/>
              <a:gd name="connsiteY223" fmla="*/ 286382 h 452919"/>
              <a:gd name="connsiteX224" fmla="*/ 513568 w 1133975"/>
              <a:gd name="connsiteY224" fmla="*/ 257807 h 452919"/>
              <a:gd name="connsiteX225" fmla="*/ 520045 w 1133975"/>
              <a:gd name="connsiteY225" fmla="*/ 257807 h 452919"/>
              <a:gd name="connsiteX226" fmla="*/ 523854 w 1133975"/>
              <a:gd name="connsiteY226" fmla="*/ 263046 h 452919"/>
              <a:gd name="connsiteX227" fmla="*/ 523854 w 1133975"/>
              <a:gd name="connsiteY227" fmla="*/ 263617 h 452919"/>
              <a:gd name="connsiteX228" fmla="*/ 525855 w 1133975"/>
              <a:gd name="connsiteY228" fmla="*/ 263617 h 452919"/>
              <a:gd name="connsiteX229" fmla="*/ 525855 w 1133975"/>
              <a:gd name="connsiteY229" fmla="*/ 254759 h 452919"/>
              <a:gd name="connsiteX230" fmla="*/ 525093 w 1133975"/>
              <a:gd name="connsiteY230" fmla="*/ 253997 h 452919"/>
              <a:gd name="connsiteX231" fmla="*/ 404602 w 1133975"/>
              <a:gd name="connsiteY231" fmla="*/ 256092 h 452919"/>
              <a:gd name="connsiteX232" fmla="*/ 406221 w 1133975"/>
              <a:gd name="connsiteY232" fmla="*/ 256092 h 452919"/>
              <a:gd name="connsiteX233" fmla="*/ 408040 w 1133975"/>
              <a:gd name="connsiteY233" fmla="*/ 257697 h 452919"/>
              <a:gd name="connsiteX234" fmla="*/ 408031 w 1133975"/>
              <a:gd name="connsiteY234" fmla="*/ 257997 h 452919"/>
              <a:gd name="connsiteX235" fmla="*/ 408031 w 1133975"/>
              <a:gd name="connsiteY235" fmla="*/ 278857 h 452919"/>
              <a:gd name="connsiteX236" fmla="*/ 398629 w 1133975"/>
              <a:gd name="connsiteY236" fmla="*/ 287342 h 452919"/>
              <a:gd name="connsiteX237" fmla="*/ 398506 w 1133975"/>
              <a:gd name="connsiteY237" fmla="*/ 287334 h 452919"/>
              <a:gd name="connsiteX238" fmla="*/ 390467 w 1133975"/>
              <a:gd name="connsiteY238" fmla="*/ 278989 h 452919"/>
              <a:gd name="connsiteX239" fmla="*/ 390504 w 1133975"/>
              <a:gd name="connsiteY239" fmla="*/ 278381 h 452919"/>
              <a:gd name="connsiteX240" fmla="*/ 390504 w 1133975"/>
              <a:gd name="connsiteY240" fmla="*/ 259331 h 452919"/>
              <a:gd name="connsiteX241" fmla="*/ 392981 w 1133975"/>
              <a:gd name="connsiteY241" fmla="*/ 256473 h 452919"/>
              <a:gd name="connsiteX242" fmla="*/ 393743 w 1133975"/>
              <a:gd name="connsiteY242" fmla="*/ 256473 h 452919"/>
              <a:gd name="connsiteX243" fmla="*/ 393743 w 1133975"/>
              <a:gd name="connsiteY243" fmla="*/ 254378 h 452919"/>
              <a:gd name="connsiteX244" fmla="*/ 380122 w 1133975"/>
              <a:gd name="connsiteY244" fmla="*/ 254378 h 452919"/>
              <a:gd name="connsiteX245" fmla="*/ 380122 w 1133975"/>
              <a:gd name="connsiteY245" fmla="*/ 256473 h 452919"/>
              <a:gd name="connsiteX246" fmla="*/ 380694 w 1133975"/>
              <a:gd name="connsiteY246" fmla="*/ 256473 h 452919"/>
              <a:gd name="connsiteX247" fmla="*/ 383266 w 1133975"/>
              <a:gd name="connsiteY247" fmla="*/ 259331 h 452919"/>
              <a:gd name="connsiteX248" fmla="*/ 383266 w 1133975"/>
              <a:gd name="connsiteY248" fmla="*/ 278381 h 452919"/>
              <a:gd name="connsiteX249" fmla="*/ 396715 w 1133975"/>
              <a:gd name="connsiteY249" fmla="*/ 291411 h 452919"/>
              <a:gd name="connsiteX250" fmla="*/ 397934 w 1133975"/>
              <a:gd name="connsiteY250" fmla="*/ 291335 h 452919"/>
              <a:gd name="connsiteX251" fmla="*/ 412117 w 1133975"/>
              <a:gd name="connsiteY251" fmla="*/ 280393 h 452919"/>
              <a:gd name="connsiteX252" fmla="*/ 412222 w 1133975"/>
              <a:gd name="connsiteY252" fmla="*/ 279048 h 452919"/>
              <a:gd name="connsiteX253" fmla="*/ 412222 w 1133975"/>
              <a:gd name="connsiteY253" fmla="*/ 258378 h 452919"/>
              <a:gd name="connsiteX254" fmla="*/ 413936 w 1133975"/>
              <a:gd name="connsiteY254" fmla="*/ 256473 h 452919"/>
              <a:gd name="connsiteX255" fmla="*/ 415651 w 1133975"/>
              <a:gd name="connsiteY255" fmla="*/ 256473 h 452919"/>
              <a:gd name="connsiteX256" fmla="*/ 415651 w 1133975"/>
              <a:gd name="connsiteY256" fmla="*/ 254378 h 452919"/>
              <a:gd name="connsiteX257" fmla="*/ 404697 w 1133975"/>
              <a:gd name="connsiteY257" fmla="*/ 254378 h 452919"/>
              <a:gd name="connsiteX258" fmla="*/ 708735 w 1133975"/>
              <a:gd name="connsiteY258" fmla="*/ 280381 h 452919"/>
              <a:gd name="connsiteX259" fmla="*/ 700924 w 1133975"/>
              <a:gd name="connsiteY259" fmla="*/ 287144 h 452919"/>
              <a:gd name="connsiteX260" fmla="*/ 692638 w 1133975"/>
              <a:gd name="connsiteY260" fmla="*/ 287144 h 452919"/>
              <a:gd name="connsiteX261" fmla="*/ 691399 w 1133975"/>
              <a:gd name="connsiteY261" fmla="*/ 285429 h 452919"/>
              <a:gd name="connsiteX262" fmla="*/ 691399 w 1133975"/>
              <a:gd name="connsiteY262" fmla="*/ 259807 h 452919"/>
              <a:gd name="connsiteX263" fmla="*/ 694161 w 1133975"/>
              <a:gd name="connsiteY263" fmla="*/ 256473 h 452919"/>
              <a:gd name="connsiteX264" fmla="*/ 695019 w 1133975"/>
              <a:gd name="connsiteY264" fmla="*/ 256473 h 452919"/>
              <a:gd name="connsiteX265" fmla="*/ 695019 w 1133975"/>
              <a:gd name="connsiteY265" fmla="*/ 254378 h 452919"/>
              <a:gd name="connsiteX266" fmla="*/ 680922 w 1133975"/>
              <a:gd name="connsiteY266" fmla="*/ 254378 h 452919"/>
              <a:gd name="connsiteX267" fmla="*/ 680922 w 1133975"/>
              <a:gd name="connsiteY267" fmla="*/ 256473 h 452919"/>
              <a:gd name="connsiteX268" fmla="*/ 681779 w 1133975"/>
              <a:gd name="connsiteY268" fmla="*/ 256473 h 452919"/>
              <a:gd name="connsiteX269" fmla="*/ 684446 w 1133975"/>
              <a:gd name="connsiteY269" fmla="*/ 259807 h 452919"/>
              <a:gd name="connsiteX270" fmla="*/ 684446 w 1133975"/>
              <a:gd name="connsiteY270" fmla="*/ 285810 h 452919"/>
              <a:gd name="connsiteX271" fmla="*/ 681779 w 1133975"/>
              <a:gd name="connsiteY271" fmla="*/ 289049 h 452919"/>
              <a:gd name="connsiteX272" fmla="*/ 680922 w 1133975"/>
              <a:gd name="connsiteY272" fmla="*/ 289049 h 452919"/>
              <a:gd name="connsiteX273" fmla="*/ 680922 w 1133975"/>
              <a:gd name="connsiteY273" fmla="*/ 291240 h 452919"/>
              <a:gd name="connsiteX274" fmla="*/ 707877 w 1133975"/>
              <a:gd name="connsiteY274" fmla="*/ 291240 h 452919"/>
              <a:gd name="connsiteX275" fmla="*/ 711116 w 1133975"/>
              <a:gd name="connsiteY275" fmla="*/ 280286 h 452919"/>
              <a:gd name="connsiteX276" fmla="*/ 708926 w 1133975"/>
              <a:gd name="connsiteY276" fmla="*/ 280286 h 452919"/>
              <a:gd name="connsiteX277" fmla="*/ 453465 w 1133975"/>
              <a:gd name="connsiteY277" fmla="*/ 267332 h 452919"/>
              <a:gd name="connsiteX278" fmla="*/ 452798 w 1133975"/>
              <a:gd name="connsiteY278" fmla="*/ 267332 h 452919"/>
              <a:gd name="connsiteX279" fmla="*/ 448988 w 1133975"/>
              <a:gd name="connsiteY279" fmla="*/ 262284 h 452919"/>
              <a:gd name="connsiteX280" fmla="*/ 451465 w 1133975"/>
              <a:gd name="connsiteY280" fmla="*/ 258378 h 452919"/>
              <a:gd name="connsiteX281" fmla="*/ 457370 w 1133975"/>
              <a:gd name="connsiteY281" fmla="*/ 258378 h 452919"/>
              <a:gd name="connsiteX282" fmla="*/ 462037 w 1133975"/>
              <a:gd name="connsiteY282" fmla="*/ 266475 h 452919"/>
              <a:gd name="connsiteX283" fmla="*/ 462037 w 1133975"/>
              <a:gd name="connsiteY283" fmla="*/ 267332 h 452919"/>
              <a:gd name="connsiteX284" fmla="*/ 464228 w 1133975"/>
              <a:gd name="connsiteY284" fmla="*/ 267332 h 452919"/>
              <a:gd name="connsiteX285" fmla="*/ 464228 w 1133975"/>
              <a:gd name="connsiteY285" fmla="*/ 254378 h 452919"/>
              <a:gd name="connsiteX286" fmla="*/ 462133 w 1133975"/>
              <a:gd name="connsiteY286" fmla="*/ 254378 h 452919"/>
              <a:gd name="connsiteX287" fmla="*/ 462133 w 1133975"/>
              <a:gd name="connsiteY287" fmla="*/ 254378 h 452919"/>
              <a:gd name="connsiteX288" fmla="*/ 461466 w 1133975"/>
              <a:gd name="connsiteY288" fmla="*/ 255521 h 452919"/>
              <a:gd name="connsiteX289" fmla="*/ 459656 w 1133975"/>
              <a:gd name="connsiteY289" fmla="*/ 255521 h 452919"/>
              <a:gd name="connsiteX290" fmla="*/ 446417 w 1133975"/>
              <a:gd name="connsiteY290" fmla="*/ 256473 h 452919"/>
              <a:gd name="connsiteX291" fmla="*/ 443369 w 1133975"/>
              <a:gd name="connsiteY291" fmla="*/ 264855 h 452919"/>
              <a:gd name="connsiteX292" fmla="*/ 448226 w 1133975"/>
              <a:gd name="connsiteY292" fmla="*/ 272190 h 452919"/>
              <a:gd name="connsiteX293" fmla="*/ 451084 w 1133975"/>
              <a:gd name="connsiteY293" fmla="*/ 273904 h 452919"/>
              <a:gd name="connsiteX294" fmla="*/ 458894 w 1133975"/>
              <a:gd name="connsiteY294" fmla="*/ 279714 h 452919"/>
              <a:gd name="connsiteX295" fmla="*/ 458180 w 1133975"/>
              <a:gd name="connsiteY295" fmla="*/ 286547 h 452919"/>
              <a:gd name="connsiteX296" fmla="*/ 457751 w 1133975"/>
              <a:gd name="connsiteY296" fmla="*/ 286858 h 452919"/>
              <a:gd name="connsiteX297" fmla="*/ 451274 w 1133975"/>
              <a:gd name="connsiteY297" fmla="*/ 287525 h 452919"/>
              <a:gd name="connsiteX298" fmla="*/ 445750 w 1133975"/>
              <a:gd name="connsiteY298" fmla="*/ 278000 h 452919"/>
              <a:gd name="connsiteX299" fmla="*/ 445750 w 1133975"/>
              <a:gd name="connsiteY299" fmla="*/ 277428 h 452919"/>
              <a:gd name="connsiteX300" fmla="*/ 443463 w 1133975"/>
              <a:gd name="connsiteY300" fmla="*/ 277428 h 452919"/>
              <a:gd name="connsiteX301" fmla="*/ 443463 w 1133975"/>
              <a:gd name="connsiteY301" fmla="*/ 290573 h 452919"/>
              <a:gd name="connsiteX302" fmla="*/ 445559 w 1133975"/>
              <a:gd name="connsiteY302" fmla="*/ 290573 h 452919"/>
              <a:gd name="connsiteX303" fmla="*/ 445559 w 1133975"/>
              <a:gd name="connsiteY303" fmla="*/ 290573 h 452919"/>
              <a:gd name="connsiteX304" fmla="*/ 446511 w 1133975"/>
              <a:gd name="connsiteY304" fmla="*/ 289239 h 452919"/>
              <a:gd name="connsiteX305" fmla="*/ 447845 w 1133975"/>
              <a:gd name="connsiteY305" fmla="*/ 289239 h 452919"/>
              <a:gd name="connsiteX306" fmla="*/ 455370 w 1133975"/>
              <a:gd name="connsiteY306" fmla="*/ 291144 h 452919"/>
              <a:gd name="connsiteX307" fmla="*/ 461942 w 1133975"/>
              <a:gd name="connsiteY307" fmla="*/ 289049 h 452919"/>
              <a:gd name="connsiteX308" fmla="*/ 465085 w 1133975"/>
              <a:gd name="connsiteY308" fmla="*/ 276476 h 452919"/>
              <a:gd name="connsiteX309" fmla="*/ 453465 w 1133975"/>
              <a:gd name="connsiteY309" fmla="*/ 266951 h 452919"/>
              <a:gd name="connsiteX310" fmla="*/ 649013 w 1133975"/>
              <a:gd name="connsiteY310" fmla="*/ 286382 h 452919"/>
              <a:gd name="connsiteX311" fmla="*/ 635107 w 1133975"/>
              <a:gd name="connsiteY311" fmla="*/ 254568 h 452919"/>
              <a:gd name="connsiteX312" fmla="*/ 634154 w 1133975"/>
              <a:gd name="connsiteY312" fmla="*/ 253711 h 452919"/>
              <a:gd name="connsiteX313" fmla="*/ 632916 w 1133975"/>
              <a:gd name="connsiteY313" fmla="*/ 254283 h 452919"/>
              <a:gd name="connsiteX314" fmla="*/ 619962 w 1133975"/>
              <a:gd name="connsiteY314" fmla="*/ 286382 h 452919"/>
              <a:gd name="connsiteX315" fmla="*/ 616914 w 1133975"/>
              <a:gd name="connsiteY315" fmla="*/ 289239 h 452919"/>
              <a:gd name="connsiteX316" fmla="*/ 615580 w 1133975"/>
              <a:gd name="connsiteY316" fmla="*/ 289239 h 452919"/>
              <a:gd name="connsiteX317" fmla="*/ 615580 w 1133975"/>
              <a:gd name="connsiteY317" fmla="*/ 291430 h 452919"/>
              <a:gd name="connsiteX318" fmla="*/ 626248 w 1133975"/>
              <a:gd name="connsiteY318" fmla="*/ 291430 h 452919"/>
              <a:gd name="connsiteX319" fmla="*/ 626248 w 1133975"/>
              <a:gd name="connsiteY319" fmla="*/ 289239 h 452919"/>
              <a:gd name="connsiteX320" fmla="*/ 625201 w 1133975"/>
              <a:gd name="connsiteY320" fmla="*/ 289239 h 452919"/>
              <a:gd name="connsiteX321" fmla="*/ 623867 w 1133975"/>
              <a:gd name="connsiteY321" fmla="*/ 288573 h 452919"/>
              <a:gd name="connsiteX322" fmla="*/ 623867 w 1133975"/>
              <a:gd name="connsiteY322" fmla="*/ 287525 h 452919"/>
              <a:gd name="connsiteX323" fmla="*/ 627106 w 1133975"/>
              <a:gd name="connsiteY323" fmla="*/ 280000 h 452919"/>
              <a:gd name="connsiteX324" fmla="*/ 639012 w 1133975"/>
              <a:gd name="connsiteY324" fmla="*/ 280000 h 452919"/>
              <a:gd name="connsiteX325" fmla="*/ 642345 w 1133975"/>
              <a:gd name="connsiteY325" fmla="*/ 287525 h 452919"/>
              <a:gd name="connsiteX326" fmla="*/ 642345 w 1133975"/>
              <a:gd name="connsiteY326" fmla="*/ 288668 h 452919"/>
              <a:gd name="connsiteX327" fmla="*/ 641298 w 1133975"/>
              <a:gd name="connsiteY327" fmla="*/ 289239 h 452919"/>
              <a:gd name="connsiteX328" fmla="*/ 639012 w 1133975"/>
              <a:gd name="connsiteY328" fmla="*/ 289239 h 452919"/>
              <a:gd name="connsiteX329" fmla="*/ 639012 w 1133975"/>
              <a:gd name="connsiteY329" fmla="*/ 291430 h 452919"/>
              <a:gd name="connsiteX330" fmla="*/ 652633 w 1133975"/>
              <a:gd name="connsiteY330" fmla="*/ 291430 h 452919"/>
              <a:gd name="connsiteX331" fmla="*/ 652633 w 1133975"/>
              <a:gd name="connsiteY331" fmla="*/ 289239 h 452919"/>
              <a:gd name="connsiteX332" fmla="*/ 651680 w 1133975"/>
              <a:gd name="connsiteY332" fmla="*/ 289239 h 452919"/>
              <a:gd name="connsiteX333" fmla="*/ 648918 w 1133975"/>
              <a:gd name="connsiteY333" fmla="*/ 286477 h 452919"/>
              <a:gd name="connsiteX334" fmla="*/ 636726 w 1133975"/>
              <a:gd name="connsiteY334" fmla="*/ 276190 h 452919"/>
              <a:gd name="connsiteX335" fmla="*/ 628058 w 1133975"/>
              <a:gd name="connsiteY335" fmla="*/ 276190 h 452919"/>
              <a:gd name="connsiteX336" fmla="*/ 632440 w 1133975"/>
              <a:gd name="connsiteY336" fmla="*/ 266665 h 452919"/>
              <a:gd name="connsiteX337" fmla="*/ 817701 w 1133975"/>
              <a:gd name="connsiteY337" fmla="*/ 289239 h 452919"/>
              <a:gd name="connsiteX338" fmla="*/ 814938 w 1133975"/>
              <a:gd name="connsiteY338" fmla="*/ 286477 h 452919"/>
              <a:gd name="connsiteX339" fmla="*/ 800937 w 1133975"/>
              <a:gd name="connsiteY339" fmla="*/ 254473 h 452919"/>
              <a:gd name="connsiteX340" fmla="*/ 799985 w 1133975"/>
              <a:gd name="connsiteY340" fmla="*/ 253616 h 452919"/>
              <a:gd name="connsiteX341" fmla="*/ 798746 w 1133975"/>
              <a:gd name="connsiteY341" fmla="*/ 254187 h 452919"/>
              <a:gd name="connsiteX342" fmla="*/ 785220 w 1133975"/>
              <a:gd name="connsiteY342" fmla="*/ 286382 h 452919"/>
              <a:gd name="connsiteX343" fmla="*/ 782173 w 1133975"/>
              <a:gd name="connsiteY343" fmla="*/ 289239 h 452919"/>
              <a:gd name="connsiteX344" fmla="*/ 780839 w 1133975"/>
              <a:gd name="connsiteY344" fmla="*/ 289239 h 452919"/>
              <a:gd name="connsiteX345" fmla="*/ 780839 w 1133975"/>
              <a:gd name="connsiteY345" fmla="*/ 291430 h 452919"/>
              <a:gd name="connsiteX346" fmla="*/ 791412 w 1133975"/>
              <a:gd name="connsiteY346" fmla="*/ 291430 h 452919"/>
              <a:gd name="connsiteX347" fmla="*/ 791412 w 1133975"/>
              <a:gd name="connsiteY347" fmla="*/ 289239 h 452919"/>
              <a:gd name="connsiteX348" fmla="*/ 790364 w 1133975"/>
              <a:gd name="connsiteY348" fmla="*/ 289239 h 452919"/>
              <a:gd name="connsiteX349" fmla="*/ 789031 w 1133975"/>
              <a:gd name="connsiteY349" fmla="*/ 288573 h 452919"/>
              <a:gd name="connsiteX350" fmla="*/ 789031 w 1133975"/>
              <a:gd name="connsiteY350" fmla="*/ 287525 h 452919"/>
              <a:gd name="connsiteX351" fmla="*/ 792269 w 1133975"/>
              <a:gd name="connsiteY351" fmla="*/ 280000 h 452919"/>
              <a:gd name="connsiteX352" fmla="*/ 804080 w 1133975"/>
              <a:gd name="connsiteY352" fmla="*/ 280000 h 452919"/>
              <a:gd name="connsiteX353" fmla="*/ 807414 w 1133975"/>
              <a:gd name="connsiteY353" fmla="*/ 287525 h 452919"/>
              <a:gd name="connsiteX354" fmla="*/ 807414 w 1133975"/>
              <a:gd name="connsiteY354" fmla="*/ 288668 h 452919"/>
              <a:gd name="connsiteX355" fmla="*/ 806366 w 1133975"/>
              <a:gd name="connsiteY355" fmla="*/ 289239 h 452919"/>
              <a:gd name="connsiteX356" fmla="*/ 804842 w 1133975"/>
              <a:gd name="connsiteY356" fmla="*/ 289239 h 452919"/>
              <a:gd name="connsiteX357" fmla="*/ 804842 w 1133975"/>
              <a:gd name="connsiteY357" fmla="*/ 291430 h 452919"/>
              <a:gd name="connsiteX358" fmla="*/ 818463 w 1133975"/>
              <a:gd name="connsiteY358" fmla="*/ 291430 h 452919"/>
              <a:gd name="connsiteX359" fmla="*/ 818463 w 1133975"/>
              <a:gd name="connsiteY359" fmla="*/ 289239 h 452919"/>
              <a:gd name="connsiteX360" fmla="*/ 802747 w 1133975"/>
              <a:gd name="connsiteY360" fmla="*/ 276190 h 452919"/>
              <a:gd name="connsiteX361" fmla="*/ 794079 w 1133975"/>
              <a:gd name="connsiteY361" fmla="*/ 276190 h 452919"/>
              <a:gd name="connsiteX362" fmla="*/ 798460 w 1133975"/>
              <a:gd name="connsiteY362" fmla="*/ 266665 h 452919"/>
              <a:gd name="connsiteX363" fmla="*/ 347928 w 1133975"/>
              <a:gd name="connsiteY363" fmla="*/ 286382 h 452919"/>
              <a:gd name="connsiteX364" fmla="*/ 334212 w 1133975"/>
              <a:gd name="connsiteY364" fmla="*/ 254473 h 452919"/>
              <a:gd name="connsiteX365" fmla="*/ 333260 w 1133975"/>
              <a:gd name="connsiteY365" fmla="*/ 253616 h 452919"/>
              <a:gd name="connsiteX366" fmla="*/ 332021 w 1133975"/>
              <a:gd name="connsiteY366" fmla="*/ 254187 h 452919"/>
              <a:gd name="connsiteX367" fmla="*/ 318686 w 1133975"/>
              <a:gd name="connsiteY367" fmla="*/ 286382 h 452919"/>
              <a:gd name="connsiteX368" fmla="*/ 315543 w 1133975"/>
              <a:gd name="connsiteY368" fmla="*/ 289239 h 452919"/>
              <a:gd name="connsiteX369" fmla="*/ 314304 w 1133975"/>
              <a:gd name="connsiteY369" fmla="*/ 289239 h 452919"/>
              <a:gd name="connsiteX370" fmla="*/ 314304 w 1133975"/>
              <a:gd name="connsiteY370" fmla="*/ 291430 h 452919"/>
              <a:gd name="connsiteX371" fmla="*/ 324687 w 1133975"/>
              <a:gd name="connsiteY371" fmla="*/ 291430 h 452919"/>
              <a:gd name="connsiteX372" fmla="*/ 324687 w 1133975"/>
              <a:gd name="connsiteY372" fmla="*/ 289239 h 452919"/>
              <a:gd name="connsiteX373" fmla="*/ 323639 w 1133975"/>
              <a:gd name="connsiteY373" fmla="*/ 289239 h 452919"/>
              <a:gd name="connsiteX374" fmla="*/ 322306 w 1133975"/>
              <a:gd name="connsiteY374" fmla="*/ 288573 h 452919"/>
              <a:gd name="connsiteX375" fmla="*/ 322306 w 1133975"/>
              <a:gd name="connsiteY375" fmla="*/ 287525 h 452919"/>
              <a:gd name="connsiteX376" fmla="*/ 325449 w 1133975"/>
              <a:gd name="connsiteY376" fmla="*/ 280000 h 452919"/>
              <a:gd name="connsiteX377" fmla="*/ 337355 w 1133975"/>
              <a:gd name="connsiteY377" fmla="*/ 280000 h 452919"/>
              <a:gd name="connsiteX378" fmla="*/ 340594 w 1133975"/>
              <a:gd name="connsiteY378" fmla="*/ 287525 h 452919"/>
              <a:gd name="connsiteX379" fmla="*/ 340594 w 1133975"/>
              <a:gd name="connsiteY379" fmla="*/ 288668 h 452919"/>
              <a:gd name="connsiteX380" fmla="*/ 339546 w 1133975"/>
              <a:gd name="connsiteY380" fmla="*/ 289239 h 452919"/>
              <a:gd name="connsiteX381" fmla="*/ 338022 w 1133975"/>
              <a:gd name="connsiteY381" fmla="*/ 289239 h 452919"/>
              <a:gd name="connsiteX382" fmla="*/ 338022 w 1133975"/>
              <a:gd name="connsiteY382" fmla="*/ 291430 h 452919"/>
              <a:gd name="connsiteX383" fmla="*/ 351547 w 1133975"/>
              <a:gd name="connsiteY383" fmla="*/ 291430 h 452919"/>
              <a:gd name="connsiteX384" fmla="*/ 351547 w 1133975"/>
              <a:gd name="connsiteY384" fmla="*/ 289239 h 452919"/>
              <a:gd name="connsiteX385" fmla="*/ 350595 w 1133975"/>
              <a:gd name="connsiteY385" fmla="*/ 289239 h 452919"/>
              <a:gd name="connsiteX386" fmla="*/ 347833 w 1133975"/>
              <a:gd name="connsiteY386" fmla="*/ 286477 h 452919"/>
              <a:gd name="connsiteX387" fmla="*/ 335736 w 1133975"/>
              <a:gd name="connsiteY387" fmla="*/ 276190 h 452919"/>
              <a:gd name="connsiteX388" fmla="*/ 327068 w 1133975"/>
              <a:gd name="connsiteY388" fmla="*/ 276190 h 452919"/>
              <a:gd name="connsiteX389" fmla="*/ 331450 w 1133975"/>
              <a:gd name="connsiteY389" fmla="*/ 266665 h 452919"/>
              <a:gd name="connsiteX390" fmla="*/ 934096 w 1133975"/>
              <a:gd name="connsiteY390" fmla="*/ 47590 h 452919"/>
              <a:gd name="connsiteX391" fmla="*/ 938669 w 1133975"/>
              <a:gd name="connsiteY391" fmla="*/ 50352 h 452919"/>
              <a:gd name="connsiteX392" fmla="*/ 952956 w 1133975"/>
              <a:gd name="connsiteY392" fmla="*/ 60735 h 452919"/>
              <a:gd name="connsiteX393" fmla="*/ 951994 w 1133975"/>
              <a:gd name="connsiteY393" fmla="*/ 72685 h 452919"/>
              <a:gd name="connsiteX394" fmla="*/ 950860 w 1133975"/>
              <a:gd name="connsiteY394" fmla="*/ 73498 h 452919"/>
              <a:gd name="connsiteX395" fmla="*/ 939430 w 1133975"/>
              <a:gd name="connsiteY395" fmla="*/ 74736 h 452919"/>
              <a:gd name="connsiteX396" fmla="*/ 929905 w 1133975"/>
              <a:gd name="connsiteY396" fmla="*/ 58639 h 452919"/>
              <a:gd name="connsiteX397" fmla="*/ 929905 w 1133975"/>
              <a:gd name="connsiteY397" fmla="*/ 57782 h 452919"/>
              <a:gd name="connsiteX398" fmla="*/ 926381 w 1133975"/>
              <a:gd name="connsiteY398" fmla="*/ 57782 h 452919"/>
              <a:gd name="connsiteX399" fmla="*/ 926381 w 1133975"/>
              <a:gd name="connsiteY399" fmla="*/ 80832 h 452919"/>
              <a:gd name="connsiteX400" fmla="*/ 929715 w 1133975"/>
              <a:gd name="connsiteY400" fmla="*/ 80832 h 452919"/>
              <a:gd name="connsiteX401" fmla="*/ 929715 w 1133975"/>
              <a:gd name="connsiteY401" fmla="*/ 80166 h 452919"/>
              <a:gd name="connsiteX402" fmla="*/ 931620 w 1133975"/>
              <a:gd name="connsiteY402" fmla="*/ 77689 h 452919"/>
              <a:gd name="connsiteX403" fmla="*/ 933811 w 1133975"/>
              <a:gd name="connsiteY403" fmla="*/ 77689 h 452919"/>
              <a:gd name="connsiteX404" fmla="*/ 946574 w 1133975"/>
              <a:gd name="connsiteY404" fmla="*/ 81023 h 452919"/>
              <a:gd name="connsiteX405" fmla="*/ 958385 w 1133975"/>
              <a:gd name="connsiteY405" fmla="*/ 77213 h 452919"/>
              <a:gd name="connsiteX406" fmla="*/ 963814 w 1133975"/>
              <a:gd name="connsiteY406" fmla="*/ 55305 h 452919"/>
              <a:gd name="connsiteX407" fmla="*/ 942193 w 1133975"/>
              <a:gd name="connsiteY407" fmla="*/ 38732 h 452919"/>
              <a:gd name="connsiteX408" fmla="*/ 935621 w 1133975"/>
              <a:gd name="connsiteY408" fmla="*/ 29778 h 452919"/>
              <a:gd name="connsiteX409" fmla="*/ 939812 w 1133975"/>
              <a:gd name="connsiteY409" fmla="*/ 22444 h 452919"/>
              <a:gd name="connsiteX410" fmla="*/ 950670 w 1133975"/>
              <a:gd name="connsiteY410" fmla="*/ 23016 h 452919"/>
              <a:gd name="connsiteX411" fmla="*/ 958766 w 1133975"/>
              <a:gd name="connsiteY411" fmla="*/ 37208 h 452919"/>
              <a:gd name="connsiteX412" fmla="*/ 958766 w 1133975"/>
              <a:gd name="connsiteY412" fmla="*/ 38732 h 452919"/>
              <a:gd name="connsiteX413" fmla="*/ 962100 w 1133975"/>
              <a:gd name="connsiteY413" fmla="*/ 38732 h 452919"/>
              <a:gd name="connsiteX414" fmla="*/ 962100 w 1133975"/>
              <a:gd name="connsiteY414" fmla="*/ 16824 h 452919"/>
              <a:gd name="connsiteX415" fmla="*/ 958957 w 1133975"/>
              <a:gd name="connsiteY415" fmla="*/ 16824 h 452919"/>
              <a:gd name="connsiteX416" fmla="*/ 958957 w 1133975"/>
              <a:gd name="connsiteY416" fmla="*/ 17491 h 452919"/>
              <a:gd name="connsiteX417" fmla="*/ 958004 w 1133975"/>
              <a:gd name="connsiteY417" fmla="*/ 19301 h 452919"/>
              <a:gd name="connsiteX418" fmla="*/ 954289 w 1133975"/>
              <a:gd name="connsiteY418" fmla="*/ 18825 h 452919"/>
              <a:gd name="connsiteX419" fmla="*/ 931525 w 1133975"/>
              <a:gd name="connsiteY419" fmla="*/ 20730 h 452919"/>
              <a:gd name="connsiteX420" fmla="*/ 925905 w 1133975"/>
              <a:gd name="connsiteY420" fmla="*/ 35208 h 452919"/>
              <a:gd name="connsiteX421" fmla="*/ 934382 w 1133975"/>
              <a:gd name="connsiteY421" fmla="*/ 47971 h 452919"/>
              <a:gd name="connsiteX422" fmla="*/ 851991 w 1133975"/>
              <a:gd name="connsiteY422" fmla="*/ 62640 h 452919"/>
              <a:gd name="connsiteX423" fmla="*/ 848562 w 1133975"/>
              <a:gd name="connsiteY423" fmla="*/ 62640 h 452919"/>
              <a:gd name="connsiteX424" fmla="*/ 848562 w 1133975"/>
              <a:gd name="connsiteY424" fmla="*/ 63211 h 452919"/>
              <a:gd name="connsiteX425" fmla="*/ 834751 w 1133975"/>
              <a:gd name="connsiteY425" fmla="*/ 74832 h 452919"/>
              <a:gd name="connsiteX426" fmla="*/ 818939 w 1133975"/>
              <a:gd name="connsiteY426" fmla="*/ 74832 h 452919"/>
              <a:gd name="connsiteX427" fmla="*/ 816653 w 1133975"/>
              <a:gd name="connsiteY427" fmla="*/ 72546 h 452919"/>
              <a:gd name="connsiteX428" fmla="*/ 816653 w 1133975"/>
              <a:gd name="connsiteY428" fmla="*/ 49971 h 452919"/>
              <a:gd name="connsiteX429" fmla="*/ 833798 w 1133975"/>
              <a:gd name="connsiteY429" fmla="*/ 49971 h 452919"/>
              <a:gd name="connsiteX430" fmla="*/ 837513 w 1133975"/>
              <a:gd name="connsiteY430" fmla="*/ 55020 h 452919"/>
              <a:gd name="connsiteX431" fmla="*/ 837513 w 1133975"/>
              <a:gd name="connsiteY431" fmla="*/ 56258 h 452919"/>
              <a:gd name="connsiteX432" fmla="*/ 841132 w 1133975"/>
              <a:gd name="connsiteY432" fmla="*/ 56258 h 452919"/>
              <a:gd name="connsiteX433" fmla="*/ 841132 w 1133975"/>
              <a:gd name="connsiteY433" fmla="*/ 37208 h 452919"/>
              <a:gd name="connsiteX434" fmla="*/ 837513 w 1133975"/>
              <a:gd name="connsiteY434" fmla="*/ 37208 h 452919"/>
              <a:gd name="connsiteX435" fmla="*/ 837513 w 1133975"/>
              <a:gd name="connsiteY435" fmla="*/ 38732 h 452919"/>
              <a:gd name="connsiteX436" fmla="*/ 833798 w 1133975"/>
              <a:gd name="connsiteY436" fmla="*/ 43780 h 452919"/>
              <a:gd name="connsiteX437" fmla="*/ 816653 w 1133975"/>
              <a:gd name="connsiteY437" fmla="*/ 43780 h 452919"/>
              <a:gd name="connsiteX438" fmla="*/ 816653 w 1133975"/>
              <a:gd name="connsiteY438" fmla="*/ 22349 h 452919"/>
              <a:gd name="connsiteX439" fmla="*/ 835227 w 1133975"/>
              <a:gd name="connsiteY439" fmla="*/ 22349 h 452919"/>
              <a:gd name="connsiteX440" fmla="*/ 843133 w 1133975"/>
              <a:gd name="connsiteY440" fmla="*/ 31874 h 452919"/>
              <a:gd name="connsiteX441" fmla="*/ 843133 w 1133975"/>
              <a:gd name="connsiteY441" fmla="*/ 32636 h 452919"/>
              <a:gd name="connsiteX442" fmla="*/ 846467 w 1133975"/>
              <a:gd name="connsiteY442" fmla="*/ 32636 h 452919"/>
              <a:gd name="connsiteX443" fmla="*/ 845133 w 1133975"/>
              <a:gd name="connsiteY443" fmla="*/ 16634 h 452919"/>
              <a:gd name="connsiteX444" fmla="*/ 798365 w 1133975"/>
              <a:gd name="connsiteY444" fmla="*/ 16634 h 452919"/>
              <a:gd name="connsiteX445" fmla="*/ 798365 w 1133975"/>
              <a:gd name="connsiteY445" fmla="*/ 19682 h 452919"/>
              <a:gd name="connsiteX446" fmla="*/ 799699 w 1133975"/>
              <a:gd name="connsiteY446" fmla="*/ 19682 h 452919"/>
              <a:gd name="connsiteX447" fmla="*/ 804461 w 1133975"/>
              <a:gd name="connsiteY447" fmla="*/ 25397 h 452919"/>
              <a:gd name="connsiteX448" fmla="*/ 804461 w 1133975"/>
              <a:gd name="connsiteY448" fmla="*/ 71498 h 452919"/>
              <a:gd name="connsiteX449" fmla="*/ 799699 w 1133975"/>
              <a:gd name="connsiteY449" fmla="*/ 77118 h 452919"/>
              <a:gd name="connsiteX450" fmla="*/ 798365 w 1133975"/>
              <a:gd name="connsiteY450" fmla="*/ 77118 h 452919"/>
              <a:gd name="connsiteX451" fmla="*/ 798365 w 1133975"/>
              <a:gd name="connsiteY451" fmla="*/ 80642 h 452919"/>
              <a:gd name="connsiteX452" fmla="*/ 846467 w 1133975"/>
              <a:gd name="connsiteY452" fmla="*/ 80642 h 452919"/>
              <a:gd name="connsiteX453" fmla="*/ 1000962 w 1133975"/>
              <a:gd name="connsiteY453" fmla="*/ 77308 h 452919"/>
              <a:gd name="connsiteX454" fmla="*/ 999628 w 1133975"/>
              <a:gd name="connsiteY454" fmla="*/ 77308 h 452919"/>
              <a:gd name="connsiteX455" fmla="*/ 994770 w 1133975"/>
              <a:gd name="connsiteY455" fmla="*/ 71688 h 452919"/>
              <a:gd name="connsiteX456" fmla="*/ 994770 w 1133975"/>
              <a:gd name="connsiteY456" fmla="*/ 25587 h 452919"/>
              <a:gd name="connsiteX457" fmla="*/ 999628 w 1133975"/>
              <a:gd name="connsiteY457" fmla="*/ 19872 h 452919"/>
              <a:gd name="connsiteX458" fmla="*/ 1000962 w 1133975"/>
              <a:gd name="connsiteY458" fmla="*/ 19872 h 452919"/>
              <a:gd name="connsiteX459" fmla="*/ 1000962 w 1133975"/>
              <a:gd name="connsiteY459" fmla="*/ 16443 h 452919"/>
              <a:gd name="connsiteX460" fmla="*/ 976578 w 1133975"/>
              <a:gd name="connsiteY460" fmla="*/ 16443 h 452919"/>
              <a:gd name="connsiteX461" fmla="*/ 976578 w 1133975"/>
              <a:gd name="connsiteY461" fmla="*/ 19682 h 452919"/>
              <a:gd name="connsiteX462" fmla="*/ 978102 w 1133975"/>
              <a:gd name="connsiteY462" fmla="*/ 19682 h 452919"/>
              <a:gd name="connsiteX463" fmla="*/ 982864 w 1133975"/>
              <a:gd name="connsiteY463" fmla="*/ 25397 h 452919"/>
              <a:gd name="connsiteX464" fmla="*/ 982864 w 1133975"/>
              <a:gd name="connsiteY464" fmla="*/ 71498 h 452919"/>
              <a:gd name="connsiteX465" fmla="*/ 978102 w 1133975"/>
              <a:gd name="connsiteY465" fmla="*/ 77118 h 452919"/>
              <a:gd name="connsiteX466" fmla="*/ 976578 w 1133975"/>
              <a:gd name="connsiteY466" fmla="*/ 77118 h 452919"/>
              <a:gd name="connsiteX467" fmla="*/ 976578 w 1133975"/>
              <a:gd name="connsiteY467" fmla="*/ 80642 h 452919"/>
              <a:gd name="connsiteX468" fmla="*/ 1000962 w 1133975"/>
              <a:gd name="connsiteY468" fmla="*/ 80642 h 452919"/>
              <a:gd name="connsiteX469" fmla="*/ 405554 w 1133975"/>
              <a:gd name="connsiteY469" fmla="*/ 77308 h 452919"/>
              <a:gd name="connsiteX470" fmla="*/ 404316 w 1133975"/>
              <a:gd name="connsiteY470" fmla="*/ 77308 h 452919"/>
              <a:gd name="connsiteX471" fmla="*/ 399553 w 1133975"/>
              <a:gd name="connsiteY471" fmla="*/ 71688 h 452919"/>
              <a:gd name="connsiteX472" fmla="*/ 399553 w 1133975"/>
              <a:gd name="connsiteY472" fmla="*/ 51019 h 452919"/>
              <a:gd name="connsiteX473" fmla="*/ 424509 w 1133975"/>
              <a:gd name="connsiteY473" fmla="*/ 51019 h 452919"/>
              <a:gd name="connsiteX474" fmla="*/ 424509 w 1133975"/>
              <a:gd name="connsiteY474" fmla="*/ 71688 h 452919"/>
              <a:gd name="connsiteX475" fmla="*/ 419556 w 1133975"/>
              <a:gd name="connsiteY475" fmla="*/ 77308 h 452919"/>
              <a:gd name="connsiteX476" fmla="*/ 418222 w 1133975"/>
              <a:gd name="connsiteY476" fmla="*/ 77308 h 452919"/>
              <a:gd name="connsiteX477" fmla="*/ 418222 w 1133975"/>
              <a:gd name="connsiteY477" fmla="*/ 80832 h 452919"/>
              <a:gd name="connsiteX478" fmla="*/ 442702 w 1133975"/>
              <a:gd name="connsiteY478" fmla="*/ 80832 h 452919"/>
              <a:gd name="connsiteX479" fmla="*/ 442702 w 1133975"/>
              <a:gd name="connsiteY479" fmla="*/ 77308 h 452919"/>
              <a:gd name="connsiteX480" fmla="*/ 441177 w 1133975"/>
              <a:gd name="connsiteY480" fmla="*/ 77308 h 452919"/>
              <a:gd name="connsiteX481" fmla="*/ 436415 w 1133975"/>
              <a:gd name="connsiteY481" fmla="*/ 71688 h 452919"/>
              <a:gd name="connsiteX482" fmla="*/ 436415 w 1133975"/>
              <a:gd name="connsiteY482" fmla="*/ 25587 h 452919"/>
              <a:gd name="connsiteX483" fmla="*/ 441177 w 1133975"/>
              <a:gd name="connsiteY483" fmla="*/ 19872 h 452919"/>
              <a:gd name="connsiteX484" fmla="*/ 442702 w 1133975"/>
              <a:gd name="connsiteY484" fmla="*/ 19872 h 452919"/>
              <a:gd name="connsiteX485" fmla="*/ 442702 w 1133975"/>
              <a:gd name="connsiteY485" fmla="*/ 16443 h 452919"/>
              <a:gd name="connsiteX486" fmla="*/ 418222 w 1133975"/>
              <a:gd name="connsiteY486" fmla="*/ 16443 h 452919"/>
              <a:gd name="connsiteX487" fmla="*/ 418222 w 1133975"/>
              <a:gd name="connsiteY487" fmla="*/ 19682 h 452919"/>
              <a:gd name="connsiteX488" fmla="*/ 419937 w 1133975"/>
              <a:gd name="connsiteY488" fmla="*/ 19682 h 452919"/>
              <a:gd name="connsiteX489" fmla="*/ 424890 w 1133975"/>
              <a:gd name="connsiteY489" fmla="*/ 25397 h 452919"/>
              <a:gd name="connsiteX490" fmla="*/ 424890 w 1133975"/>
              <a:gd name="connsiteY490" fmla="*/ 44447 h 452919"/>
              <a:gd name="connsiteX491" fmla="*/ 399935 w 1133975"/>
              <a:gd name="connsiteY491" fmla="*/ 44447 h 452919"/>
              <a:gd name="connsiteX492" fmla="*/ 399935 w 1133975"/>
              <a:gd name="connsiteY492" fmla="*/ 25397 h 452919"/>
              <a:gd name="connsiteX493" fmla="*/ 404697 w 1133975"/>
              <a:gd name="connsiteY493" fmla="*/ 19682 h 452919"/>
              <a:gd name="connsiteX494" fmla="*/ 405935 w 1133975"/>
              <a:gd name="connsiteY494" fmla="*/ 19682 h 452919"/>
              <a:gd name="connsiteX495" fmla="*/ 405935 w 1133975"/>
              <a:gd name="connsiteY495" fmla="*/ 16253 h 452919"/>
              <a:gd name="connsiteX496" fmla="*/ 381837 w 1133975"/>
              <a:gd name="connsiteY496" fmla="*/ 16253 h 452919"/>
              <a:gd name="connsiteX497" fmla="*/ 381837 w 1133975"/>
              <a:gd name="connsiteY497" fmla="*/ 19682 h 452919"/>
              <a:gd name="connsiteX498" fmla="*/ 383075 w 1133975"/>
              <a:gd name="connsiteY498" fmla="*/ 19682 h 452919"/>
              <a:gd name="connsiteX499" fmla="*/ 387838 w 1133975"/>
              <a:gd name="connsiteY499" fmla="*/ 25397 h 452919"/>
              <a:gd name="connsiteX500" fmla="*/ 387838 w 1133975"/>
              <a:gd name="connsiteY500" fmla="*/ 71498 h 452919"/>
              <a:gd name="connsiteX501" fmla="*/ 383075 w 1133975"/>
              <a:gd name="connsiteY501" fmla="*/ 77118 h 452919"/>
              <a:gd name="connsiteX502" fmla="*/ 381837 w 1133975"/>
              <a:gd name="connsiteY502" fmla="*/ 77118 h 452919"/>
              <a:gd name="connsiteX503" fmla="*/ 381837 w 1133975"/>
              <a:gd name="connsiteY503" fmla="*/ 80642 h 452919"/>
              <a:gd name="connsiteX504" fmla="*/ 406030 w 1133975"/>
              <a:gd name="connsiteY504" fmla="*/ 80642 h 452919"/>
              <a:gd name="connsiteX505" fmla="*/ 506233 w 1133975"/>
              <a:gd name="connsiteY505" fmla="*/ 62259 h 452919"/>
              <a:gd name="connsiteX506" fmla="*/ 502519 w 1133975"/>
              <a:gd name="connsiteY506" fmla="*/ 62259 h 452919"/>
              <a:gd name="connsiteX507" fmla="*/ 502519 w 1133975"/>
              <a:gd name="connsiteY507" fmla="*/ 62830 h 452919"/>
              <a:gd name="connsiteX508" fmla="*/ 488707 w 1133975"/>
              <a:gd name="connsiteY508" fmla="*/ 74451 h 452919"/>
              <a:gd name="connsiteX509" fmla="*/ 472896 w 1133975"/>
              <a:gd name="connsiteY509" fmla="*/ 74451 h 452919"/>
              <a:gd name="connsiteX510" fmla="*/ 470705 w 1133975"/>
              <a:gd name="connsiteY510" fmla="*/ 72262 h 452919"/>
              <a:gd name="connsiteX511" fmla="*/ 470705 w 1133975"/>
              <a:gd name="connsiteY511" fmla="*/ 72165 h 452919"/>
              <a:gd name="connsiteX512" fmla="*/ 470705 w 1133975"/>
              <a:gd name="connsiteY512" fmla="*/ 49971 h 452919"/>
              <a:gd name="connsiteX513" fmla="*/ 487946 w 1133975"/>
              <a:gd name="connsiteY513" fmla="*/ 49971 h 452919"/>
              <a:gd name="connsiteX514" fmla="*/ 491470 w 1133975"/>
              <a:gd name="connsiteY514" fmla="*/ 55020 h 452919"/>
              <a:gd name="connsiteX515" fmla="*/ 491470 w 1133975"/>
              <a:gd name="connsiteY515" fmla="*/ 56258 h 452919"/>
              <a:gd name="connsiteX516" fmla="*/ 495089 w 1133975"/>
              <a:gd name="connsiteY516" fmla="*/ 56258 h 452919"/>
              <a:gd name="connsiteX517" fmla="*/ 495089 w 1133975"/>
              <a:gd name="connsiteY517" fmla="*/ 37208 h 452919"/>
              <a:gd name="connsiteX518" fmla="*/ 491470 w 1133975"/>
              <a:gd name="connsiteY518" fmla="*/ 37208 h 452919"/>
              <a:gd name="connsiteX519" fmla="*/ 491470 w 1133975"/>
              <a:gd name="connsiteY519" fmla="*/ 38732 h 452919"/>
              <a:gd name="connsiteX520" fmla="*/ 487946 w 1133975"/>
              <a:gd name="connsiteY520" fmla="*/ 43780 h 452919"/>
              <a:gd name="connsiteX521" fmla="*/ 470705 w 1133975"/>
              <a:gd name="connsiteY521" fmla="*/ 43780 h 452919"/>
              <a:gd name="connsiteX522" fmla="*/ 470705 w 1133975"/>
              <a:gd name="connsiteY522" fmla="*/ 22349 h 452919"/>
              <a:gd name="connsiteX523" fmla="*/ 489184 w 1133975"/>
              <a:gd name="connsiteY523" fmla="*/ 22349 h 452919"/>
              <a:gd name="connsiteX524" fmla="*/ 497089 w 1133975"/>
              <a:gd name="connsiteY524" fmla="*/ 31874 h 452919"/>
              <a:gd name="connsiteX525" fmla="*/ 497089 w 1133975"/>
              <a:gd name="connsiteY525" fmla="*/ 32636 h 452919"/>
              <a:gd name="connsiteX526" fmla="*/ 500423 w 1133975"/>
              <a:gd name="connsiteY526" fmla="*/ 32636 h 452919"/>
              <a:gd name="connsiteX527" fmla="*/ 499280 w 1133975"/>
              <a:gd name="connsiteY527" fmla="*/ 16634 h 452919"/>
              <a:gd name="connsiteX528" fmla="*/ 452417 w 1133975"/>
              <a:gd name="connsiteY528" fmla="*/ 16634 h 452919"/>
              <a:gd name="connsiteX529" fmla="*/ 452417 w 1133975"/>
              <a:gd name="connsiteY529" fmla="*/ 19682 h 452919"/>
              <a:gd name="connsiteX530" fmla="*/ 453655 w 1133975"/>
              <a:gd name="connsiteY530" fmla="*/ 19682 h 452919"/>
              <a:gd name="connsiteX531" fmla="*/ 458608 w 1133975"/>
              <a:gd name="connsiteY531" fmla="*/ 25397 h 452919"/>
              <a:gd name="connsiteX532" fmla="*/ 458608 w 1133975"/>
              <a:gd name="connsiteY532" fmla="*/ 71498 h 452919"/>
              <a:gd name="connsiteX533" fmla="*/ 453655 w 1133975"/>
              <a:gd name="connsiteY533" fmla="*/ 77118 h 452919"/>
              <a:gd name="connsiteX534" fmla="*/ 452417 w 1133975"/>
              <a:gd name="connsiteY534" fmla="*/ 77118 h 452919"/>
              <a:gd name="connsiteX535" fmla="*/ 452417 w 1133975"/>
              <a:gd name="connsiteY535" fmla="*/ 80642 h 452919"/>
              <a:gd name="connsiteX536" fmla="*/ 500519 w 1133975"/>
              <a:gd name="connsiteY536" fmla="*/ 80642 h 452919"/>
              <a:gd name="connsiteX537" fmla="*/ 1077733 w 1133975"/>
              <a:gd name="connsiteY537" fmla="*/ 24159 h 452919"/>
              <a:gd name="connsiteX538" fmla="*/ 1096783 w 1133975"/>
              <a:gd name="connsiteY538" fmla="*/ 53305 h 452919"/>
              <a:gd name="connsiteX539" fmla="*/ 1096783 w 1133975"/>
              <a:gd name="connsiteY539" fmla="*/ 71307 h 452919"/>
              <a:gd name="connsiteX540" fmla="*/ 1091926 w 1133975"/>
              <a:gd name="connsiteY540" fmla="*/ 77118 h 452919"/>
              <a:gd name="connsiteX541" fmla="*/ 1090592 w 1133975"/>
              <a:gd name="connsiteY541" fmla="*/ 77118 h 452919"/>
              <a:gd name="connsiteX542" fmla="*/ 1090592 w 1133975"/>
              <a:gd name="connsiteY542" fmla="*/ 80547 h 452919"/>
              <a:gd name="connsiteX543" fmla="*/ 1115262 w 1133975"/>
              <a:gd name="connsiteY543" fmla="*/ 80547 h 452919"/>
              <a:gd name="connsiteX544" fmla="*/ 1115262 w 1133975"/>
              <a:gd name="connsiteY544" fmla="*/ 77118 h 452919"/>
              <a:gd name="connsiteX545" fmla="*/ 1113928 w 1133975"/>
              <a:gd name="connsiteY545" fmla="*/ 77118 h 452919"/>
              <a:gd name="connsiteX546" fmla="*/ 1108880 w 1133975"/>
              <a:gd name="connsiteY546" fmla="*/ 71498 h 452919"/>
              <a:gd name="connsiteX547" fmla="*/ 1108880 w 1133975"/>
              <a:gd name="connsiteY547" fmla="*/ 52448 h 452919"/>
              <a:gd name="connsiteX548" fmla="*/ 1125835 w 1133975"/>
              <a:gd name="connsiteY548" fmla="*/ 23873 h 452919"/>
              <a:gd name="connsiteX549" fmla="*/ 1132217 w 1133975"/>
              <a:gd name="connsiteY549" fmla="*/ 19491 h 452919"/>
              <a:gd name="connsiteX550" fmla="*/ 1133074 w 1133975"/>
              <a:gd name="connsiteY550" fmla="*/ 19491 h 452919"/>
              <a:gd name="connsiteX551" fmla="*/ 1133074 w 1133975"/>
              <a:gd name="connsiteY551" fmla="*/ 15967 h 452919"/>
              <a:gd name="connsiteX552" fmla="*/ 1115929 w 1133975"/>
              <a:gd name="connsiteY552" fmla="*/ 15967 h 452919"/>
              <a:gd name="connsiteX553" fmla="*/ 1115929 w 1133975"/>
              <a:gd name="connsiteY553" fmla="*/ 19682 h 452919"/>
              <a:gd name="connsiteX554" fmla="*/ 1118405 w 1133975"/>
              <a:gd name="connsiteY554" fmla="*/ 19682 h 452919"/>
              <a:gd name="connsiteX555" fmla="*/ 1119548 w 1133975"/>
              <a:gd name="connsiteY555" fmla="*/ 20539 h 452919"/>
              <a:gd name="connsiteX556" fmla="*/ 1119548 w 1133975"/>
              <a:gd name="connsiteY556" fmla="*/ 22635 h 452919"/>
              <a:gd name="connsiteX557" fmla="*/ 1105928 w 1133975"/>
              <a:gd name="connsiteY557" fmla="*/ 45780 h 452919"/>
              <a:gd name="connsiteX558" fmla="*/ 1090973 w 1133975"/>
              <a:gd name="connsiteY558" fmla="*/ 23016 h 452919"/>
              <a:gd name="connsiteX559" fmla="*/ 1090973 w 1133975"/>
              <a:gd name="connsiteY559" fmla="*/ 20634 h 452919"/>
              <a:gd name="connsiteX560" fmla="*/ 1092497 w 1133975"/>
              <a:gd name="connsiteY560" fmla="*/ 19682 h 452919"/>
              <a:gd name="connsiteX561" fmla="*/ 1094783 w 1133975"/>
              <a:gd name="connsiteY561" fmla="*/ 19682 h 452919"/>
              <a:gd name="connsiteX562" fmla="*/ 1094783 w 1133975"/>
              <a:gd name="connsiteY562" fmla="*/ 16158 h 452919"/>
              <a:gd name="connsiteX563" fmla="*/ 1070876 w 1133975"/>
              <a:gd name="connsiteY563" fmla="*/ 16158 h 452919"/>
              <a:gd name="connsiteX564" fmla="*/ 1070876 w 1133975"/>
              <a:gd name="connsiteY564" fmla="*/ 19682 h 452919"/>
              <a:gd name="connsiteX565" fmla="*/ 1071733 w 1133975"/>
              <a:gd name="connsiteY565" fmla="*/ 19682 h 452919"/>
              <a:gd name="connsiteX566" fmla="*/ 1077543 w 1133975"/>
              <a:gd name="connsiteY566" fmla="*/ 24254 h 452919"/>
              <a:gd name="connsiteX567" fmla="*/ 629868 w 1133975"/>
              <a:gd name="connsiteY567" fmla="*/ 21111 h 452919"/>
              <a:gd name="connsiteX568" fmla="*/ 632059 w 1133975"/>
              <a:gd name="connsiteY568" fmla="*/ 23682 h 452919"/>
              <a:gd name="connsiteX569" fmla="*/ 633869 w 1133975"/>
              <a:gd name="connsiteY569" fmla="*/ 25778 h 452919"/>
              <a:gd name="connsiteX570" fmla="*/ 633869 w 1133975"/>
              <a:gd name="connsiteY570" fmla="*/ 73403 h 452919"/>
              <a:gd name="connsiteX571" fmla="*/ 629201 w 1133975"/>
              <a:gd name="connsiteY571" fmla="*/ 77118 h 452919"/>
              <a:gd name="connsiteX572" fmla="*/ 627677 w 1133975"/>
              <a:gd name="connsiteY572" fmla="*/ 77118 h 452919"/>
              <a:gd name="connsiteX573" fmla="*/ 627677 w 1133975"/>
              <a:gd name="connsiteY573" fmla="*/ 80737 h 452919"/>
              <a:gd name="connsiteX574" fmla="*/ 646727 w 1133975"/>
              <a:gd name="connsiteY574" fmla="*/ 80737 h 452919"/>
              <a:gd name="connsiteX575" fmla="*/ 646727 w 1133975"/>
              <a:gd name="connsiteY575" fmla="*/ 76832 h 452919"/>
              <a:gd name="connsiteX576" fmla="*/ 645489 w 1133975"/>
              <a:gd name="connsiteY576" fmla="*/ 76832 h 452919"/>
              <a:gd name="connsiteX577" fmla="*/ 640536 w 1133975"/>
              <a:gd name="connsiteY577" fmla="*/ 73117 h 452919"/>
              <a:gd name="connsiteX578" fmla="*/ 640536 w 1133975"/>
              <a:gd name="connsiteY578" fmla="*/ 34350 h 452919"/>
              <a:gd name="connsiteX579" fmla="*/ 680351 w 1133975"/>
              <a:gd name="connsiteY579" fmla="*/ 80547 h 452919"/>
              <a:gd name="connsiteX580" fmla="*/ 680351 w 1133975"/>
              <a:gd name="connsiteY580" fmla="*/ 80547 h 452919"/>
              <a:gd name="connsiteX581" fmla="*/ 682922 w 1133975"/>
              <a:gd name="connsiteY581" fmla="*/ 80547 h 452919"/>
              <a:gd name="connsiteX582" fmla="*/ 682922 w 1133975"/>
              <a:gd name="connsiteY582" fmla="*/ 23397 h 452919"/>
              <a:gd name="connsiteX583" fmla="*/ 687628 w 1133975"/>
              <a:gd name="connsiteY583" fmla="*/ 19581 h 452919"/>
              <a:gd name="connsiteX584" fmla="*/ 687685 w 1133975"/>
              <a:gd name="connsiteY584" fmla="*/ 19587 h 452919"/>
              <a:gd name="connsiteX585" fmla="*/ 689018 w 1133975"/>
              <a:gd name="connsiteY585" fmla="*/ 19587 h 452919"/>
              <a:gd name="connsiteX586" fmla="*/ 689018 w 1133975"/>
              <a:gd name="connsiteY586" fmla="*/ 16158 h 452919"/>
              <a:gd name="connsiteX587" fmla="*/ 669968 w 1133975"/>
              <a:gd name="connsiteY587" fmla="*/ 16158 h 452919"/>
              <a:gd name="connsiteX588" fmla="*/ 669968 w 1133975"/>
              <a:gd name="connsiteY588" fmla="*/ 19682 h 452919"/>
              <a:gd name="connsiteX589" fmla="*/ 671397 w 1133975"/>
              <a:gd name="connsiteY589" fmla="*/ 19682 h 452919"/>
              <a:gd name="connsiteX590" fmla="*/ 676054 w 1133975"/>
              <a:gd name="connsiteY590" fmla="*/ 23353 h 452919"/>
              <a:gd name="connsiteX591" fmla="*/ 676064 w 1133975"/>
              <a:gd name="connsiteY591" fmla="*/ 23492 h 452919"/>
              <a:gd name="connsiteX592" fmla="*/ 676064 w 1133975"/>
              <a:gd name="connsiteY592" fmla="*/ 56925 h 452919"/>
              <a:gd name="connsiteX593" fmla="*/ 640917 w 1133975"/>
              <a:gd name="connsiteY593" fmla="*/ 16253 h 452919"/>
              <a:gd name="connsiteX594" fmla="*/ 623677 w 1133975"/>
              <a:gd name="connsiteY594" fmla="*/ 16253 h 452919"/>
              <a:gd name="connsiteX595" fmla="*/ 623677 w 1133975"/>
              <a:gd name="connsiteY595" fmla="*/ 19682 h 452919"/>
              <a:gd name="connsiteX596" fmla="*/ 624534 w 1133975"/>
              <a:gd name="connsiteY596" fmla="*/ 19682 h 452919"/>
              <a:gd name="connsiteX597" fmla="*/ 629487 w 1133975"/>
              <a:gd name="connsiteY597" fmla="*/ 21206 h 452919"/>
              <a:gd name="connsiteX598" fmla="*/ 734262 w 1133975"/>
              <a:gd name="connsiteY598" fmla="*/ 24444 h 452919"/>
              <a:gd name="connsiteX599" fmla="*/ 758170 w 1133975"/>
              <a:gd name="connsiteY599" fmla="*/ 79689 h 452919"/>
              <a:gd name="connsiteX600" fmla="*/ 758170 w 1133975"/>
              <a:gd name="connsiteY600" fmla="*/ 79689 h 452919"/>
              <a:gd name="connsiteX601" fmla="*/ 760075 w 1133975"/>
              <a:gd name="connsiteY601" fmla="*/ 80642 h 452919"/>
              <a:gd name="connsiteX602" fmla="*/ 760075 w 1133975"/>
              <a:gd name="connsiteY602" fmla="*/ 80642 h 452919"/>
              <a:gd name="connsiteX603" fmla="*/ 761694 w 1133975"/>
              <a:gd name="connsiteY603" fmla="*/ 79594 h 452919"/>
              <a:gd name="connsiteX604" fmla="*/ 783316 w 1133975"/>
              <a:gd name="connsiteY604" fmla="*/ 24540 h 452919"/>
              <a:gd name="connsiteX605" fmla="*/ 788364 w 1133975"/>
              <a:gd name="connsiteY605" fmla="*/ 19491 h 452919"/>
              <a:gd name="connsiteX606" fmla="*/ 789221 w 1133975"/>
              <a:gd name="connsiteY606" fmla="*/ 19491 h 452919"/>
              <a:gd name="connsiteX607" fmla="*/ 789221 w 1133975"/>
              <a:gd name="connsiteY607" fmla="*/ 16062 h 452919"/>
              <a:gd name="connsiteX608" fmla="*/ 773029 w 1133975"/>
              <a:gd name="connsiteY608" fmla="*/ 16062 h 452919"/>
              <a:gd name="connsiteX609" fmla="*/ 773029 w 1133975"/>
              <a:gd name="connsiteY609" fmla="*/ 19682 h 452919"/>
              <a:gd name="connsiteX610" fmla="*/ 774839 w 1133975"/>
              <a:gd name="connsiteY610" fmla="*/ 19682 h 452919"/>
              <a:gd name="connsiteX611" fmla="*/ 776744 w 1133975"/>
              <a:gd name="connsiteY611" fmla="*/ 20730 h 452919"/>
              <a:gd name="connsiteX612" fmla="*/ 776744 w 1133975"/>
              <a:gd name="connsiteY612" fmla="*/ 22730 h 452919"/>
              <a:gd name="connsiteX613" fmla="*/ 762837 w 1133975"/>
              <a:gd name="connsiteY613" fmla="*/ 59496 h 452919"/>
              <a:gd name="connsiteX614" fmla="*/ 746740 w 1133975"/>
              <a:gd name="connsiteY614" fmla="*/ 22920 h 452919"/>
              <a:gd name="connsiteX615" fmla="*/ 746740 w 1133975"/>
              <a:gd name="connsiteY615" fmla="*/ 20920 h 452919"/>
              <a:gd name="connsiteX616" fmla="*/ 748454 w 1133975"/>
              <a:gd name="connsiteY616" fmla="*/ 19872 h 452919"/>
              <a:gd name="connsiteX617" fmla="*/ 751407 w 1133975"/>
              <a:gd name="connsiteY617" fmla="*/ 19872 h 452919"/>
              <a:gd name="connsiteX618" fmla="*/ 751407 w 1133975"/>
              <a:gd name="connsiteY618" fmla="*/ 16443 h 452919"/>
              <a:gd name="connsiteX619" fmla="*/ 728356 w 1133975"/>
              <a:gd name="connsiteY619" fmla="*/ 16443 h 452919"/>
              <a:gd name="connsiteX620" fmla="*/ 728356 w 1133975"/>
              <a:gd name="connsiteY620" fmla="*/ 19682 h 452919"/>
              <a:gd name="connsiteX621" fmla="*/ 729309 w 1133975"/>
              <a:gd name="connsiteY621" fmla="*/ 19682 h 452919"/>
              <a:gd name="connsiteX622" fmla="*/ 734262 w 1133975"/>
              <a:gd name="connsiteY622" fmla="*/ 24444 h 452919"/>
              <a:gd name="connsiteX623" fmla="*/ 548524 w 1133975"/>
              <a:gd name="connsiteY623" fmla="*/ 10633 h 452919"/>
              <a:gd name="connsiteX624" fmla="*/ 548524 w 1133975"/>
              <a:gd name="connsiteY624" fmla="*/ 53400 h 452919"/>
              <a:gd name="connsiteX625" fmla="*/ 578099 w 1133975"/>
              <a:gd name="connsiteY625" fmla="*/ 82112 h 452919"/>
              <a:gd name="connsiteX626" fmla="*/ 580528 w 1133975"/>
              <a:gd name="connsiteY626" fmla="*/ 81975 h 452919"/>
              <a:gd name="connsiteX627" fmla="*/ 611675 w 1133975"/>
              <a:gd name="connsiteY627" fmla="*/ 54829 h 452919"/>
              <a:gd name="connsiteX628" fmla="*/ 611675 w 1133975"/>
              <a:gd name="connsiteY628" fmla="*/ 8728 h 452919"/>
              <a:gd name="connsiteX629" fmla="*/ 616152 w 1133975"/>
              <a:gd name="connsiteY629" fmla="*/ 4061 h 452919"/>
              <a:gd name="connsiteX630" fmla="*/ 619962 w 1133975"/>
              <a:gd name="connsiteY630" fmla="*/ 4061 h 452919"/>
              <a:gd name="connsiteX631" fmla="*/ 619962 w 1133975"/>
              <a:gd name="connsiteY631" fmla="*/ -35 h 452919"/>
              <a:gd name="connsiteX632" fmla="*/ 595197 w 1133975"/>
              <a:gd name="connsiteY632" fmla="*/ -35 h 452919"/>
              <a:gd name="connsiteX633" fmla="*/ 595197 w 1133975"/>
              <a:gd name="connsiteY633" fmla="*/ 4061 h 452919"/>
              <a:gd name="connsiteX634" fmla="*/ 599102 w 1133975"/>
              <a:gd name="connsiteY634" fmla="*/ 4061 h 452919"/>
              <a:gd name="connsiteX635" fmla="*/ 603512 w 1133975"/>
              <a:gd name="connsiteY635" fmla="*/ 7816 h 452919"/>
              <a:gd name="connsiteX636" fmla="*/ 603484 w 1133975"/>
              <a:gd name="connsiteY636" fmla="*/ 8728 h 452919"/>
              <a:gd name="connsiteX637" fmla="*/ 603484 w 1133975"/>
              <a:gd name="connsiteY637" fmla="*/ 54734 h 452919"/>
              <a:gd name="connsiteX638" fmla="*/ 583014 w 1133975"/>
              <a:gd name="connsiteY638" fmla="*/ 73866 h 452919"/>
              <a:gd name="connsiteX639" fmla="*/ 581767 w 1133975"/>
              <a:gd name="connsiteY639" fmla="*/ 73784 h 452919"/>
              <a:gd name="connsiteX640" fmla="*/ 563222 w 1133975"/>
              <a:gd name="connsiteY640" fmla="*/ 55368 h 452919"/>
              <a:gd name="connsiteX641" fmla="*/ 563288 w 1133975"/>
              <a:gd name="connsiteY641" fmla="*/ 53781 h 452919"/>
              <a:gd name="connsiteX642" fmla="*/ 563288 w 1133975"/>
              <a:gd name="connsiteY642" fmla="*/ 10633 h 452919"/>
              <a:gd name="connsiteX643" fmla="*/ 569480 w 1133975"/>
              <a:gd name="connsiteY643" fmla="*/ 4061 h 452919"/>
              <a:gd name="connsiteX644" fmla="*/ 571479 w 1133975"/>
              <a:gd name="connsiteY644" fmla="*/ 4061 h 452919"/>
              <a:gd name="connsiteX645" fmla="*/ 571479 w 1133975"/>
              <a:gd name="connsiteY645" fmla="*/ -35 h 452919"/>
              <a:gd name="connsiteX646" fmla="*/ 540523 w 1133975"/>
              <a:gd name="connsiteY646" fmla="*/ -35 h 452919"/>
              <a:gd name="connsiteX647" fmla="*/ 540523 w 1133975"/>
              <a:gd name="connsiteY647" fmla="*/ 4061 h 452919"/>
              <a:gd name="connsiteX648" fmla="*/ 542333 w 1133975"/>
              <a:gd name="connsiteY648" fmla="*/ 4061 h 452919"/>
              <a:gd name="connsiteX649" fmla="*/ 548524 w 1133975"/>
              <a:gd name="connsiteY649" fmla="*/ 10633 h 452919"/>
              <a:gd name="connsiteX650" fmla="*/ 721403 w 1133975"/>
              <a:gd name="connsiteY650" fmla="*/ 77308 h 452919"/>
              <a:gd name="connsiteX651" fmla="*/ 720260 w 1133975"/>
              <a:gd name="connsiteY651" fmla="*/ 77308 h 452919"/>
              <a:gd name="connsiteX652" fmla="*/ 715403 w 1133975"/>
              <a:gd name="connsiteY652" fmla="*/ 71688 h 452919"/>
              <a:gd name="connsiteX653" fmla="*/ 715403 w 1133975"/>
              <a:gd name="connsiteY653" fmla="*/ 25587 h 452919"/>
              <a:gd name="connsiteX654" fmla="*/ 720260 w 1133975"/>
              <a:gd name="connsiteY654" fmla="*/ 19872 h 452919"/>
              <a:gd name="connsiteX655" fmla="*/ 721403 w 1133975"/>
              <a:gd name="connsiteY655" fmla="*/ 19872 h 452919"/>
              <a:gd name="connsiteX656" fmla="*/ 721403 w 1133975"/>
              <a:gd name="connsiteY656" fmla="*/ 16443 h 452919"/>
              <a:gd name="connsiteX657" fmla="*/ 697305 w 1133975"/>
              <a:gd name="connsiteY657" fmla="*/ 16443 h 452919"/>
              <a:gd name="connsiteX658" fmla="*/ 697305 w 1133975"/>
              <a:gd name="connsiteY658" fmla="*/ 19682 h 452919"/>
              <a:gd name="connsiteX659" fmla="*/ 698448 w 1133975"/>
              <a:gd name="connsiteY659" fmla="*/ 19682 h 452919"/>
              <a:gd name="connsiteX660" fmla="*/ 703592 w 1133975"/>
              <a:gd name="connsiteY660" fmla="*/ 25397 h 452919"/>
              <a:gd name="connsiteX661" fmla="*/ 703592 w 1133975"/>
              <a:gd name="connsiteY661" fmla="*/ 71498 h 452919"/>
              <a:gd name="connsiteX662" fmla="*/ 698448 w 1133975"/>
              <a:gd name="connsiteY662" fmla="*/ 77118 h 452919"/>
              <a:gd name="connsiteX663" fmla="*/ 697305 w 1133975"/>
              <a:gd name="connsiteY663" fmla="*/ 77118 h 452919"/>
              <a:gd name="connsiteX664" fmla="*/ 697305 w 1133975"/>
              <a:gd name="connsiteY664" fmla="*/ 80642 h 452919"/>
              <a:gd name="connsiteX665" fmla="*/ 721403 w 1133975"/>
              <a:gd name="connsiteY665" fmla="*/ 80642 h 452919"/>
              <a:gd name="connsiteX666" fmla="*/ 1064303 w 1133975"/>
              <a:gd name="connsiteY666" fmla="*/ 16443 h 452919"/>
              <a:gd name="connsiteX667" fmla="*/ 1012582 w 1133975"/>
              <a:gd name="connsiteY667" fmla="*/ 16443 h 452919"/>
              <a:gd name="connsiteX668" fmla="*/ 1011249 w 1133975"/>
              <a:gd name="connsiteY668" fmla="*/ 17682 h 452919"/>
              <a:gd name="connsiteX669" fmla="*/ 1010678 w 1133975"/>
              <a:gd name="connsiteY669" fmla="*/ 33017 h 452919"/>
              <a:gd name="connsiteX670" fmla="*/ 1013916 w 1133975"/>
              <a:gd name="connsiteY670" fmla="*/ 33017 h 452919"/>
              <a:gd name="connsiteX671" fmla="*/ 1013916 w 1133975"/>
              <a:gd name="connsiteY671" fmla="*/ 32160 h 452919"/>
              <a:gd name="connsiteX672" fmla="*/ 1020964 w 1133975"/>
              <a:gd name="connsiteY672" fmla="*/ 22635 h 452919"/>
              <a:gd name="connsiteX673" fmla="*/ 1032680 w 1133975"/>
              <a:gd name="connsiteY673" fmla="*/ 22635 h 452919"/>
              <a:gd name="connsiteX674" fmla="*/ 1032680 w 1133975"/>
              <a:gd name="connsiteY674" fmla="*/ 72069 h 452919"/>
              <a:gd name="connsiteX675" fmla="*/ 1027536 w 1133975"/>
              <a:gd name="connsiteY675" fmla="*/ 77308 h 452919"/>
              <a:gd name="connsiteX676" fmla="*/ 1026394 w 1133975"/>
              <a:gd name="connsiteY676" fmla="*/ 77308 h 452919"/>
              <a:gd name="connsiteX677" fmla="*/ 1026394 w 1133975"/>
              <a:gd name="connsiteY677" fmla="*/ 80832 h 452919"/>
              <a:gd name="connsiteX678" fmla="*/ 1050492 w 1133975"/>
              <a:gd name="connsiteY678" fmla="*/ 80832 h 452919"/>
              <a:gd name="connsiteX679" fmla="*/ 1050492 w 1133975"/>
              <a:gd name="connsiteY679" fmla="*/ 77308 h 452919"/>
              <a:gd name="connsiteX680" fmla="*/ 1049349 w 1133975"/>
              <a:gd name="connsiteY680" fmla="*/ 77308 h 452919"/>
              <a:gd name="connsiteX681" fmla="*/ 1044396 w 1133975"/>
              <a:gd name="connsiteY681" fmla="*/ 72069 h 452919"/>
              <a:gd name="connsiteX682" fmla="*/ 1044396 w 1133975"/>
              <a:gd name="connsiteY682" fmla="*/ 22920 h 452919"/>
              <a:gd name="connsiteX683" fmla="*/ 1056017 w 1133975"/>
              <a:gd name="connsiteY683" fmla="*/ 22920 h 452919"/>
              <a:gd name="connsiteX684" fmla="*/ 1062874 w 1133975"/>
              <a:gd name="connsiteY684" fmla="*/ 32445 h 452919"/>
              <a:gd name="connsiteX685" fmla="*/ 1062874 w 1133975"/>
              <a:gd name="connsiteY685" fmla="*/ 33303 h 452919"/>
              <a:gd name="connsiteX686" fmla="*/ 1066208 w 1133975"/>
              <a:gd name="connsiteY686" fmla="*/ 33303 h 452919"/>
              <a:gd name="connsiteX687" fmla="*/ 1065446 w 1133975"/>
              <a:gd name="connsiteY687" fmla="*/ 17967 h 452919"/>
              <a:gd name="connsiteX688" fmla="*/ 1064208 w 1133975"/>
              <a:gd name="connsiteY688" fmla="*/ 16729 h 452919"/>
              <a:gd name="connsiteX689" fmla="*/ 877137 w 1133975"/>
              <a:gd name="connsiteY689" fmla="*/ 22920 h 452919"/>
              <a:gd name="connsiteX690" fmla="*/ 881519 w 1133975"/>
              <a:gd name="connsiteY690" fmla="*/ 22254 h 452919"/>
              <a:gd name="connsiteX691" fmla="*/ 894273 w 1133975"/>
              <a:gd name="connsiteY691" fmla="*/ 33851 h 452919"/>
              <a:gd name="connsiteX692" fmla="*/ 894282 w 1133975"/>
              <a:gd name="connsiteY692" fmla="*/ 33969 h 452919"/>
              <a:gd name="connsiteX693" fmla="*/ 881519 w 1133975"/>
              <a:gd name="connsiteY693" fmla="*/ 46257 h 452919"/>
              <a:gd name="connsiteX694" fmla="*/ 877137 w 1133975"/>
              <a:gd name="connsiteY694" fmla="*/ 46257 h 452919"/>
              <a:gd name="connsiteX695" fmla="*/ 883328 w 1133975"/>
              <a:gd name="connsiteY695" fmla="*/ 77308 h 452919"/>
              <a:gd name="connsiteX696" fmla="*/ 882090 w 1133975"/>
              <a:gd name="connsiteY696" fmla="*/ 77308 h 452919"/>
              <a:gd name="connsiteX697" fmla="*/ 877137 w 1133975"/>
              <a:gd name="connsiteY697" fmla="*/ 71688 h 452919"/>
              <a:gd name="connsiteX698" fmla="*/ 877137 w 1133975"/>
              <a:gd name="connsiteY698" fmla="*/ 51876 h 452919"/>
              <a:gd name="connsiteX699" fmla="*/ 879899 w 1133975"/>
              <a:gd name="connsiteY699" fmla="*/ 51876 h 452919"/>
              <a:gd name="connsiteX700" fmla="*/ 901807 w 1133975"/>
              <a:gd name="connsiteY700" fmla="*/ 80451 h 452919"/>
              <a:gd name="connsiteX701" fmla="*/ 917332 w 1133975"/>
              <a:gd name="connsiteY701" fmla="*/ 80451 h 452919"/>
              <a:gd name="connsiteX702" fmla="*/ 917332 w 1133975"/>
              <a:gd name="connsiteY702" fmla="*/ 76927 h 452919"/>
              <a:gd name="connsiteX703" fmla="*/ 916094 w 1133975"/>
              <a:gd name="connsiteY703" fmla="*/ 76927 h 452919"/>
              <a:gd name="connsiteX704" fmla="*/ 911427 w 1133975"/>
              <a:gd name="connsiteY704" fmla="*/ 73593 h 452919"/>
              <a:gd name="connsiteX705" fmla="*/ 893234 w 1133975"/>
              <a:gd name="connsiteY705" fmla="*/ 49781 h 452919"/>
              <a:gd name="connsiteX706" fmla="*/ 906855 w 1133975"/>
              <a:gd name="connsiteY706" fmla="*/ 33588 h 452919"/>
              <a:gd name="connsiteX707" fmla="*/ 902283 w 1133975"/>
              <a:gd name="connsiteY707" fmla="*/ 21587 h 452919"/>
              <a:gd name="connsiteX708" fmla="*/ 876279 w 1133975"/>
              <a:gd name="connsiteY708" fmla="*/ 16062 h 452919"/>
              <a:gd name="connsiteX709" fmla="*/ 858944 w 1133975"/>
              <a:gd name="connsiteY709" fmla="*/ 16062 h 452919"/>
              <a:gd name="connsiteX710" fmla="*/ 858944 w 1133975"/>
              <a:gd name="connsiteY710" fmla="*/ 19682 h 452919"/>
              <a:gd name="connsiteX711" fmla="*/ 860564 w 1133975"/>
              <a:gd name="connsiteY711" fmla="*/ 19682 h 452919"/>
              <a:gd name="connsiteX712" fmla="*/ 865326 w 1133975"/>
              <a:gd name="connsiteY712" fmla="*/ 25397 h 452919"/>
              <a:gd name="connsiteX713" fmla="*/ 865326 w 1133975"/>
              <a:gd name="connsiteY713" fmla="*/ 71498 h 452919"/>
              <a:gd name="connsiteX714" fmla="*/ 860564 w 1133975"/>
              <a:gd name="connsiteY714" fmla="*/ 77118 h 452919"/>
              <a:gd name="connsiteX715" fmla="*/ 858944 w 1133975"/>
              <a:gd name="connsiteY715" fmla="*/ 77118 h 452919"/>
              <a:gd name="connsiteX716" fmla="*/ 858944 w 1133975"/>
              <a:gd name="connsiteY716" fmla="*/ 80642 h 452919"/>
              <a:gd name="connsiteX717" fmla="*/ 883328 w 1133975"/>
              <a:gd name="connsiteY717" fmla="*/ 80642 h 452919"/>
              <a:gd name="connsiteX718" fmla="*/ 438987 w 1133975"/>
              <a:gd name="connsiteY718" fmla="*/ 135696 h 452919"/>
              <a:gd name="connsiteX719" fmla="*/ 389361 w 1133975"/>
              <a:gd name="connsiteY719" fmla="*/ 135696 h 452919"/>
              <a:gd name="connsiteX720" fmla="*/ 389361 w 1133975"/>
              <a:gd name="connsiteY720" fmla="*/ 139125 h 452919"/>
              <a:gd name="connsiteX721" fmla="*/ 391362 w 1133975"/>
              <a:gd name="connsiteY721" fmla="*/ 139125 h 452919"/>
              <a:gd name="connsiteX722" fmla="*/ 396315 w 1133975"/>
              <a:gd name="connsiteY722" fmla="*/ 145031 h 452919"/>
              <a:gd name="connsiteX723" fmla="*/ 396315 w 1133975"/>
              <a:gd name="connsiteY723" fmla="*/ 191132 h 452919"/>
              <a:gd name="connsiteX724" fmla="*/ 391362 w 1133975"/>
              <a:gd name="connsiteY724" fmla="*/ 196847 h 452919"/>
              <a:gd name="connsiteX725" fmla="*/ 390124 w 1133975"/>
              <a:gd name="connsiteY725" fmla="*/ 196847 h 452919"/>
              <a:gd name="connsiteX726" fmla="*/ 390124 w 1133975"/>
              <a:gd name="connsiteY726" fmla="*/ 200181 h 452919"/>
              <a:gd name="connsiteX727" fmla="*/ 414508 w 1133975"/>
              <a:gd name="connsiteY727" fmla="*/ 200181 h 452919"/>
              <a:gd name="connsiteX728" fmla="*/ 414508 w 1133975"/>
              <a:gd name="connsiteY728" fmla="*/ 196847 h 452919"/>
              <a:gd name="connsiteX729" fmla="*/ 412889 w 1133975"/>
              <a:gd name="connsiteY729" fmla="*/ 196847 h 452919"/>
              <a:gd name="connsiteX730" fmla="*/ 408126 w 1133975"/>
              <a:gd name="connsiteY730" fmla="*/ 191322 h 452919"/>
              <a:gd name="connsiteX731" fmla="*/ 408126 w 1133975"/>
              <a:gd name="connsiteY731" fmla="*/ 169224 h 452919"/>
              <a:gd name="connsiteX732" fmla="*/ 425557 w 1133975"/>
              <a:gd name="connsiteY732" fmla="*/ 169224 h 452919"/>
              <a:gd name="connsiteX733" fmla="*/ 429081 w 1133975"/>
              <a:gd name="connsiteY733" fmla="*/ 174368 h 452919"/>
              <a:gd name="connsiteX734" fmla="*/ 429081 w 1133975"/>
              <a:gd name="connsiteY734" fmla="*/ 175511 h 452919"/>
              <a:gd name="connsiteX735" fmla="*/ 432605 w 1133975"/>
              <a:gd name="connsiteY735" fmla="*/ 175511 h 452919"/>
              <a:gd name="connsiteX736" fmla="*/ 432605 w 1133975"/>
              <a:gd name="connsiteY736" fmla="*/ 156461 h 452919"/>
              <a:gd name="connsiteX737" fmla="*/ 429081 w 1133975"/>
              <a:gd name="connsiteY737" fmla="*/ 156461 h 452919"/>
              <a:gd name="connsiteX738" fmla="*/ 429081 w 1133975"/>
              <a:gd name="connsiteY738" fmla="*/ 157699 h 452919"/>
              <a:gd name="connsiteX739" fmla="*/ 425557 w 1133975"/>
              <a:gd name="connsiteY739" fmla="*/ 162747 h 452919"/>
              <a:gd name="connsiteX740" fmla="*/ 408126 w 1133975"/>
              <a:gd name="connsiteY740" fmla="*/ 162747 h 452919"/>
              <a:gd name="connsiteX741" fmla="*/ 408126 w 1133975"/>
              <a:gd name="connsiteY741" fmla="*/ 141792 h 452919"/>
              <a:gd name="connsiteX742" fmla="*/ 429462 w 1133975"/>
              <a:gd name="connsiteY742" fmla="*/ 141792 h 452919"/>
              <a:gd name="connsiteX743" fmla="*/ 437368 w 1133975"/>
              <a:gd name="connsiteY743" fmla="*/ 151317 h 452919"/>
              <a:gd name="connsiteX744" fmla="*/ 437368 w 1133975"/>
              <a:gd name="connsiteY744" fmla="*/ 152175 h 452919"/>
              <a:gd name="connsiteX745" fmla="*/ 440511 w 1133975"/>
              <a:gd name="connsiteY745" fmla="*/ 152175 h 452919"/>
              <a:gd name="connsiteX746" fmla="*/ 629487 w 1133975"/>
              <a:gd name="connsiteY746" fmla="*/ 196752 h 452919"/>
              <a:gd name="connsiteX747" fmla="*/ 628153 w 1133975"/>
              <a:gd name="connsiteY747" fmla="*/ 196752 h 452919"/>
              <a:gd name="connsiteX748" fmla="*/ 628153 w 1133975"/>
              <a:gd name="connsiteY748" fmla="*/ 200085 h 452919"/>
              <a:gd name="connsiteX749" fmla="*/ 677112 w 1133975"/>
              <a:gd name="connsiteY749" fmla="*/ 200085 h 452919"/>
              <a:gd name="connsiteX750" fmla="*/ 682732 w 1133975"/>
              <a:gd name="connsiteY750" fmla="*/ 181512 h 452919"/>
              <a:gd name="connsiteX751" fmla="*/ 679207 w 1133975"/>
              <a:gd name="connsiteY751" fmla="*/ 181512 h 452919"/>
              <a:gd name="connsiteX752" fmla="*/ 679207 w 1133975"/>
              <a:gd name="connsiteY752" fmla="*/ 182083 h 452919"/>
              <a:gd name="connsiteX753" fmla="*/ 665301 w 1133975"/>
              <a:gd name="connsiteY753" fmla="*/ 193799 h 452919"/>
              <a:gd name="connsiteX754" fmla="*/ 649680 w 1133975"/>
              <a:gd name="connsiteY754" fmla="*/ 193799 h 452919"/>
              <a:gd name="connsiteX755" fmla="*/ 647118 w 1133975"/>
              <a:gd name="connsiteY755" fmla="*/ 191616 h 452919"/>
              <a:gd name="connsiteX756" fmla="*/ 647108 w 1133975"/>
              <a:gd name="connsiteY756" fmla="*/ 191418 h 452919"/>
              <a:gd name="connsiteX757" fmla="*/ 647108 w 1133975"/>
              <a:gd name="connsiteY757" fmla="*/ 169224 h 452919"/>
              <a:gd name="connsiteX758" fmla="*/ 664539 w 1133975"/>
              <a:gd name="connsiteY758" fmla="*/ 169224 h 452919"/>
              <a:gd name="connsiteX759" fmla="*/ 668254 w 1133975"/>
              <a:gd name="connsiteY759" fmla="*/ 174368 h 452919"/>
              <a:gd name="connsiteX760" fmla="*/ 668254 w 1133975"/>
              <a:gd name="connsiteY760" fmla="*/ 175511 h 452919"/>
              <a:gd name="connsiteX761" fmla="*/ 671587 w 1133975"/>
              <a:gd name="connsiteY761" fmla="*/ 175511 h 452919"/>
              <a:gd name="connsiteX762" fmla="*/ 671587 w 1133975"/>
              <a:gd name="connsiteY762" fmla="*/ 156461 h 452919"/>
              <a:gd name="connsiteX763" fmla="*/ 667587 w 1133975"/>
              <a:gd name="connsiteY763" fmla="*/ 156461 h 452919"/>
              <a:gd name="connsiteX764" fmla="*/ 667587 w 1133975"/>
              <a:gd name="connsiteY764" fmla="*/ 157794 h 452919"/>
              <a:gd name="connsiteX765" fmla="*/ 663872 w 1133975"/>
              <a:gd name="connsiteY765" fmla="*/ 162843 h 452919"/>
              <a:gd name="connsiteX766" fmla="*/ 646632 w 1133975"/>
              <a:gd name="connsiteY766" fmla="*/ 162843 h 452919"/>
              <a:gd name="connsiteX767" fmla="*/ 646632 w 1133975"/>
              <a:gd name="connsiteY767" fmla="*/ 141697 h 452919"/>
              <a:gd name="connsiteX768" fmla="*/ 665682 w 1133975"/>
              <a:gd name="connsiteY768" fmla="*/ 141697 h 452919"/>
              <a:gd name="connsiteX769" fmla="*/ 673778 w 1133975"/>
              <a:gd name="connsiteY769" fmla="*/ 151222 h 452919"/>
              <a:gd name="connsiteX770" fmla="*/ 673778 w 1133975"/>
              <a:gd name="connsiteY770" fmla="*/ 152079 h 452919"/>
              <a:gd name="connsiteX771" fmla="*/ 677017 w 1133975"/>
              <a:gd name="connsiteY771" fmla="*/ 152079 h 452919"/>
              <a:gd name="connsiteX772" fmla="*/ 675874 w 1133975"/>
              <a:gd name="connsiteY772" fmla="*/ 135792 h 452919"/>
              <a:gd name="connsiteX773" fmla="*/ 629106 w 1133975"/>
              <a:gd name="connsiteY773" fmla="*/ 135792 h 452919"/>
              <a:gd name="connsiteX774" fmla="*/ 629106 w 1133975"/>
              <a:gd name="connsiteY774" fmla="*/ 139316 h 452919"/>
              <a:gd name="connsiteX775" fmla="*/ 630439 w 1133975"/>
              <a:gd name="connsiteY775" fmla="*/ 139316 h 452919"/>
              <a:gd name="connsiteX776" fmla="*/ 635297 w 1133975"/>
              <a:gd name="connsiteY776" fmla="*/ 145126 h 452919"/>
              <a:gd name="connsiteX777" fmla="*/ 635297 w 1133975"/>
              <a:gd name="connsiteY777" fmla="*/ 191132 h 452919"/>
              <a:gd name="connsiteX778" fmla="*/ 630439 w 1133975"/>
              <a:gd name="connsiteY778" fmla="*/ 196847 h 452919"/>
              <a:gd name="connsiteX779" fmla="*/ 792364 w 1133975"/>
              <a:gd name="connsiteY779" fmla="*/ 139221 h 452919"/>
              <a:gd name="connsiteX780" fmla="*/ 793602 w 1133975"/>
              <a:gd name="connsiteY780" fmla="*/ 139221 h 452919"/>
              <a:gd name="connsiteX781" fmla="*/ 798556 w 1133975"/>
              <a:gd name="connsiteY781" fmla="*/ 143031 h 452919"/>
              <a:gd name="connsiteX782" fmla="*/ 798556 w 1133975"/>
              <a:gd name="connsiteY782" fmla="*/ 176559 h 452919"/>
              <a:gd name="connsiteX783" fmla="*/ 762837 w 1133975"/>
              <a:gd name="connsiteY783" fmla="*/ 135982 h 452919"/>
              <a:gd name="connsiteX784" fmla="*/ 762837 w 1133975"/>
              <a:gd name="connsiteY784" fmla="*/ 135982 h 452919"/>
              <a:gd name="connsiteX785" fmla="*/ 745597 w 1133975"/>
              <a:gd name="connsiteY785" fmla="*/ 135982 h 452919"/>
              <a:gd name="connsiteX786" fmla="*/ 745597 w 1133975"/>
              <a:gd name="connsiteY786" fmla="*/ 139506 h 452919"/>
              <a:gd name="connsiteX787" fmla="*/ 746454 w 1133975"/>
              <a:gd name="connsiteY787" fmla="*/ 139506 h 452919"/>
              <a:gd name="connsiteX788" fmla="*/ 751311 w 1133975"/>
              <a:gd name="connsiteY788" fmla="*/ 141030 h 452919"/>
              <a:gd name="connsiteX789" fmla="*/ 752264 w 1133975"/>
              <a:gd name="connsiteY789" fmla="*/ 142078 h 452919"/>
              <a:gd name="connsiteX790" fmla="*/ 755598 w 1133975"/>
              <a:gd name="connsiteY790" fmla="*/ 145793 h 452919"/>
              <a:gd name="connsiteX791" fmla="*/ 755598 w 1133975"/>
              <a:gd name="connsiteY791" fmla="*/ 193418 h 452919"/>
              <a:gd name="connsiteX792" fmla="*/ 750835 w 1133975"/>
              <a:gd name="connsiteY792" fmla="*/ 197228 h 452919"/>
              <a:gd name="connsiteX793" fmla="*/ 749407 w 1133975"/>
              <a:gd name="connsiteY793" fmla="*/ 197228 h 452919"/>
              <a:gd name="connsiteX794" fmla="*/ 749407 w 1133975"/>
              <a:gd name="connsiteY794" fmla="*/ 200752 h 452919"/>
              <a:gd name="connsiteX795" fmla="*/ 768457 w 1133975"/>
              <a:gd name="connsiteY795" fmla="*/ 200752 h 452919"/>
              <a:gd name="connsiteX796" fmla="*/ 768457 w 1133975"/>
              <a:gd name="connsiteY796" fmla="*/ 197228 h 452919"/>
              <a:gd name="connsiteX797" fmla="*/ 767219 w 1133975"/>
              <a:gd name="connsiteY797" fmla="*/ 197228 h 452919"/>
              <a:gd name="connsiteX798" fmla="*/ 762456 w 1133975"/>
              <a:gd name="connsiteY798" fmla="*/ 193418 h 452919"/>
              <a:gd name="connsiteX799" fmla="*/ 762456 w 1133975"/>
              <a:gd name="connsiteY799" fmla="*/ 153603 h 452919"/>
              <a:gd name="connsiteX800" fmla="*/ 802175 w 1133975"/>
              <a:gd name="connsiteY800" fmla="*/ 199704 h 452919"/>
              <a:gd name="connsiteX801" fmla="*/ 802175 w 1133975"/>
              <a:gd name="connsiteY801" fmla="*/ 199704 h 452919"/>
              <a:gd name="connsiteX802" fmla="*/ 804747 w 1133975"/>
              <a:gd name="connsiteY802" fmla="*/ 199704 h 452919"/>
              <a:gd name="connsiteX803" fmla="*/ 804747 w 1133975"/>
              <a:gd name="connsiteY803" fmla="*/ 142554 h 452919"/>
              <a:gd name="connsiteX804" fmla="*/ 809414 w 1133975"/>
              <a:gd name="connsiteY804" fmla="*/ 138744 h 452919"/>
              <a:gd name="connsiteX805" fmla="*/ 810462 w 1133975"/>
              <a:gd name="connsiteY805" fmla="*/ 138744 h 452919"/>
              <a:gd name="connsiteX806" fmla="*/ 810462 w 1133975"/>
              <a:gd name="connsiteY806" fmla="*/ 135220 h 452919"/>
              <a:gd name="connsiteX807" fmla="*/ 791412 w 1133975"/>
              <a:gd name="connsiteY807" fmla="*/ 135220 h 452919"/>
              <a:gd name="connsiteX808" fmla="*/ 919142 w 1133975"/>
              <a:gd name="connsiteY808" fmla="*/ 181607 h 452919"/>
              <a:gd name="connsiteX809" fmla="*/ 919142 w 1133975"/>
              <a:gd name="connsiteY809" fmla="*/ 182178 h 452919"/>
              <a:gd name="connsiteX810" fmla="*/ 905236 w 1133975"/>
              <a:gd name="connsiteY810" fmla="*/ 194180 h 452919"/>
              <a:gd name="connsiteX811" fmla="*/ 890472 w 1133975"/>
              <a:gd name="connsiteY811" fmla="*/ 194180 h 452919"/>
              <a:gd name="connsiteX812" fmla="*/ 888091 w 1133975"/>
              <a:gd name="connsiteY812" fmla="*/ 191132 h 452919"/>
              <a:gd name="connsiteX813" fmla="*/ 888091 w 1133975"/>
              <a:gd name="connsiteY813" fmla="*/ 145412 h 452919"/>
              <a:gd name="connsiteX814" fmla="*/ 893139 w 1133975"/>
              <a:gd name="connsiteY814" fmla="*/ 139506 h 452919"/>
              <a:gd name="connsiteX815" fmla="*/ 894377 w 1133975"/>
              <a:gd name="connsiteY815" fmla="*/ 139506 h 452919"/>
              <a:gd name="connsiteX816" fmla="*/ 894377 w 1133975"/>
              <a:gd name="connsiteY816" fmla="*/ 135982 h 452919"/>
              <a:gd name="connsiteX817" fmla="*/ 869993 w 1133975"/>
              <a:gd name="connsiteY817" fmla="*/ 135982 h 452919"/>
              <a:gd name="connsiteX818" fmla="*/ 869993 w 1133975"/>
              <a:gd name="connsiteY818" fmla="*/ 139506 h 452919"/>
              <a:gd name="connsiteX819" fmla="*/ 871422 w 1133975"/>
              <a:gd name="connsiteY819" fmla="*/ 139506 h 452919"/>
              <a:gd name="connsiteX820" fmla="*/ 876185 w 1133975"/>
              <a:gd name="connsiteY820" fmla="*/ 145412 h 452919"/>
              <a:gd name="connsiteX821" fmla="*/ 876185 w 1133975"/>
              <a:gd name="connsiteY821" fmla="*/ 191132 h 452919"/>
              <a:gd name="connsiteX822" fmla="*/ 871422 w 1133975"/>
              <a:gd name="connsiteY822" fmla="*/ 196942 h 452919"/>
              <a:gd name="connsiteX823" fmla="*/ 869993 w 1133975"/>
              <a:gd name="connsiteY823" fmla="*/ 196942 h 452919"/>
              <a:gd name="connsiteX824" fmla="*/ 869993 w 1133975"/>
              <a:gd name="connsiteY824" fmla="*/ 200371 h 452919"/>
              <a:gd name="connsiteX825" fmla="*/ 917618 w 1133975"/>
              <a:gd name="connsiteY825" fmla="*/ 200371 h 452919"/>
              <a:gd name="connsiteX826" fmla="*/ 923238 w 1133975"/>
              <a:gd name="connsiteY826" fmla="*/ 181321 h 452919"/>
              <a:gd name="connsiteX827" fmla="*/ 1121930 w 1133975"/>
              <a:gd name="connsiteY827" fmla="*/ 168081 h 452919"/>
              <a:gd name="connsiteX828" fmla="*/ 1099803 w 1133975"/>
              <a:gd name="connsiteY828" fmla="*/ 194709 h 452919"/>
              <a:gd name="connsiteX829" fmla="*/ 1094783 w 1133975"/>
              <a:gd name="connsiteY829" fmla="*/ 194656 h 452919"/>
              <a:gd name="connsiteX830" fmla="*/ 1089449 w 1133975"/>
              <a:gd name="connsiteY830" fmla="*/ 194085 h 452919"/>
              <a:gd name="connsiteX831" fmla="*/ 1089449 w 1133975"/>
              <a:gd name="connsiteY831" fmla="*/ 141507 h 452919"/>
              <a:gd name="connsiteX832" fmla="*/ 1094688 w 1133975"/>
              <a:gd name="connsiteY832" fmla="*/ 140840 h 452919"/>
              <a:gd name="connsiteX833" fmla="*/ 1115262 w 1133975"/>
              <a:gd name="connsiteY833" fmla="*/ 148269 h 452919"/>
              <a:gd name="connsiteX834" fmla="*/ 1121930 w 1133975"/>
              <a:gd name="connsiteY834" fmla="*/ 167319 h 452919"/>
              <a:gd name="connsiteX835" fmla="*/ 1125168 w 1133975"/>
              <a:gd name="connsiteY835" fmla="*/ 145126 h 452919"/>
              <a:gd name="connsiteX836" fmla="*/ 1094783 w 1133975"/>
              <a:gd name="connsiteY836" fmla="*/ 135601 h 452919"/>
              <a:gd name="connsiteX837" fmla="*/ 1070114 w 1133975"/>
              <a:gd name="connsiteY837" fmla="*/ 135601 h 452919"/>
              <a:gd name="connsiteX838" fmla="*/ 1070114 w 1133975"/>
              <a:gd name="connsiteY838" fmla="*/ 139030 h 452919"/>
              <a:gd name="connsiteX839" fmla="*/ 1071542 w 1133975"/>
              <a:gd name="connsiteY839" fmla="*/ 139030 h 452919"/>
              <a:gd name="connsiteX840" fmla="*/ 1076304 w 1133975"/>
              <a:gd name="connsiteY840" fmla="*/ 145031 h 452919"/>
              <a:gd name="connsiteX841" fmla="*/ 1076304 w 1133975"/>
              <a:gd name="connsiteY841" fmla="*/ 191132 h 452919"/>
              <a:gd name="connsiteX842" fmla="*/ 1071542 w 1133975"/>
              <a:gd name="connsiteY842" fmla="*/ 196942 h 452919"/>
              <a:gd name="connsiteX843" fmla="*/ 1070114 w 1133975"/>
              <a:gd name="connsiteY843" fmla="*/ 196942 h 452919"/>
              <a:gd name="connsiteX844" fmla="*/ 1070114 w 1133975"/>
              <a:gd name="connsiteY844" fmla="*/ 200371 h 452919"/>
              <a:gd name="connsiteX845" fmla="*/ 1100022 w 1133975"/>
              <a:gd name="connsiteY845" fmla="*/ 200371 h 452919"/>
              <a:gd name="connsiteX846" fmla="*/ 1133254 w 1133975"/>
              <a:gd name="connsiteY846" fmla="*/ 168663 h 452919"/>
              <a:gd name="connsiteX847" fmla="*/ 1133264 w 1133975"/>
              <a:gd name="connsiteY847" fmla="*/ 168177 h 452919"/>
              <a:gd name="connsiteX848" fmla="*/ 1125168 w 1133975"/>
              <a:gd name="connsiteY848" fmla="*/ 145793 h 452919"/>
              <a:gd name="connsiteX849" fmla="*/ 947145 w 1133975"/>
              <a:gd name="connsiteY849" fmla="*/ 174368 h 452919"/>
              <a:gd name="connsiteX850" fmla="*/ 955051 w 1133975"/>
              <a:gd name="connsiteY850" fmla="*/ 156175 h 452919"/>
              <a:gd name="connsiteX851" fmla="*/ 962862 w 1133975"/>
              <a:gd name="connsiteY851" fmla="*/ 174368 h 452919"/>
              <a:gd name="connsiteX852" fmla="*/ 983722 w 1133975"/>
              <a:gd name="connsiteY852" fmla="*/ 192370 h 452919"/>
              <a:gd name="connsiteX853" fmla="*/ 959528 w 1133975"/>
              <a:gd name="connsiteY853" fmla="*/ 136363 h 452919"/>
              <a:gd name="connsiteX854" fmla="*/ 957909 w 1133975"/>
              <a:gd name="connsiteY854" fmla="*/ 134934 h 452919"/>
              <a:gd name="connsiteX855" fmla="*/ 955909 w 1133975"/>
              <a:gd name="connsiteY855" fmla="*/ 135887 h 452919"/>
              <a:gd name="connsiteX856" fmla="*/ 932668 w 1133975"/>
              <a:gd name="connsiteY856" fmla="*/ 191132 h 452919"/>
              <a:gd name="connsiteX857" fmla="*/ 927048 w 1133975"/>
              <a:gd name="connsiteY857" fmla="*/ 196275 h 452919"/>
              <a:gd name="connsiteX858" fmla="*/ 924762 w 1133975"/>
              <a:gd name="connsiteY858" fmla="*/ 196275 h 452919"/>
              <a:gd name="connsiteX859" fmla="*/ 924762 w 1133975"/>
              <a:gd name="connsiteY859" fmla="*/ 199704 h 452919"/>
              <a:gd name="connsiteX860" fmla="*/ 943812 w 1133975"/>
              <a:gd name="connsiteY860" fmla="*/ 199704 h 452919"/>
              <a:gd name="connsiteX861" fmla="*/ 943812 w 1133975"/>
              <a:gd name="connsiteY861" fmla="*/ 196275 h 452919"/>
              <a:gd name="connsiteX862" fmla="*/ 942098 w 1133975"/>
              <a:gd name="connsiteY862" fmla="*/ 196275 h 452919"/>
              <a:gd name="connsiteX863" fmla="*/ 939621 w 1133975"/>
              <a:gd name="connsiteY863" fmla="*/ 194942 h 452919"/>
              <a:gd name="connsiteX864" fmla="*/ 939621 w 1133975"/>
              <a:gd name="connsiteY864" fmla="*/ 193132 h 452919"/>
              <a:gd name="connsiteX865" fmla="*/ 945336 w 1133975"/>
              <a:gd name="connsiteY865" fmla="*/ 179702 h 452919"/>
              <a:gd name="connsiteX866" fmla="*/ 966386 w 1133975"/>
              <a:gd name="connsiteY866" fmla="*/ 179702 h 452919"/>
              <a:gd name="connsiteX867" fmla="*/ 972196 w 1133975"/>
              <a:gd name="connsiteY867" fmla="*/ 193132 h 452919"/>
              <a:gd name="connsiteX868" fmla="*/ 972196 w 1133975"/>
              <a:gd name="connsiteY868" fmla="*/ 195132 h 452919"/>
              <a:gd name="connsiteX869" fmla="*/ 970196 w 1133975"/>
              <a:gd name="connsiteY869" fmla="*/ 196275 h 452919"/>
              <a:gd name="connsiteX870" fmla="*/ 967624 w 1133975"/>
              <a:gd name="connsiteY870" fmla="*/ 196275 h 452919"/>
              <a:gd name="connsiteX871" fmla="*/ 967624 w 1133975"/>
              <a:gd name="connsiteY871" fmla="*/ 199704 h 452919"/>
              <a:gd name="connsiteX872" fmla="*/ 991151 w 1133975"/>
              <a:gd name="connsiteY872" fmla="*/ 199704 h 452919"/>
              <a:gd name="connsiteX873" fmla="*/ 991151 w 1133975"/>
              <a:gd name="connsiteY873" fmla="*/ 196275 h 452919"/>
              <a:gd name="connsiteX874" fmla="*/ 989627 w 1133975"/>
              <a:gd name="connsiteY874" fmla="*/ 196275 h 452919"/>
              <a:gd name="connsiteX875" fmla="*/ 984579 w 1133975"/>
              <a:gd name="connsiteY875" fmla="*/ 191418 h 452919"/>
              <a:gd name="connsiteX876" fmla="*/ 1042681 w 1133975"/>
              <a:gd name="connsiteY876" fmla="*/ 138744 h 452919"/>
              <a:gd name="connsiteX877" fmla="*/ 1043538 w 1133975"/>
              <a:gd name="connsiteY877" fmla="*/ 138744 h 452919"/>
              <a:gd name="connsiteX878" fmla="*/ 1048492 w 1133975"/>
              <a:gd name="connsiteY878" fmla="*/ 142554 h 452919"/>
              <a:gd name="connsiteX879" fmla="*/ 1048492 w 1133975"/>
              <a:gd name="connsiteY879" fmla="*/ 176082 h 452919"/>
              <a:gd name="connsiteX880" fmla="*/ 1013440 w 1133975"/>
              <a:gd name="connsiteY880" fmla="*/ 135601 h 452919"/>
              <a:gd name="connsiteX881" fmla="*/ 1013440 w 1133975"/>
              <a:gd name="connsiteY881" fmla="*/ 135601 h 452919"/>
              <a:gd name="connsiteX882" fmla="*/ 996104 w 1133975"/>
              <a:gd name="connsiteY882" fmla="*/ 135601 h 452919"/>
              <a:gd name="connsiteX883" fmla="*/ 996104 w 1133975"/>
              <a:gd name="connsiteY883" fmla="*/ 139125 h 452919"/>
              <a:gd name="connsiteX884" fmla="*/ 996962 w 1133975"/>
              <a:gd name="connsiteY884" fmla="*/ 139125 h 452919"/>
              <a:gd name="connsiteX885" fmla="*/ 1001724 w 1133975"/>
              <a:gd name="connsiteY885" fmla="*/ 140649 h 452919"/>
              <a:gd name="connsiteX886" fmla="*/ 1002676 w 1133975"/>
              <a:gd name="connsiteY886" fmla="*/ 141697 h 452919"/>
              <a:gd name="connsiteX887" fmla="*/ 1005915 w 1133975"/>
              <a:gd name="connsiteY887" fmla="*/ 145412 h 452919"/>
              <a:gd name="connsiteX888" fmla="*/ 1005915 w 1133975"/>
              <a:gd name="connsiteY888" fmla="*/ 193037 h 452919"/>
              <a:gd name="connsiteX889" fmla="*/ 1001210 w 1133975"/>
              <a:gd name="connsiteY889" fmla="*/ 196853 h 452919"/>
              <a:gd name="connsiteX890" fmla="*/ 1001153 w 1133975"/>
              <a:gd name="connsiteY890" fmla="*/ 196847 h 452919"/>
              <a:gd name="connsiteX891" fmla="*/ 999914 w 1133975"/>
              <a:gd name="connsiteY891" fmla="*/ 196847 h 452919"/>
              <a:gd name="connsiteX892" fmla="*/ 999914 w 1133975"/>
              <a:gd name="connsiteY892" fmla="*/ 200276 h 452919"/>
              <a:gd name="connsiteX893" fmla="*/ 1018964 w 1133975"/>
              <a:gd name="connsiteY893" fmla="*/ 200276 h 452919"/>
              <a:gd name="connsiteX894" fmla="*/ 1018964 w 1133975"/>
              <a:gd name="connsiteY894" fmla="*/ 196847 h 452919"/>
              <a:gd name="connsiteX895" fmla="*/ 1017821 w 1133975"/>
              <a:gd name="connsiteY895" fmla="*/ 196847 h 452919"/>
              <a:gd name="connsiteX896" fmla="*/ 1012964 w 1133975"/>
              <a:gd name="connsiteY896" fmla="*/ 193037 h 452919"/>
              <a:gd name="connsiteX897" fmla="*/ 1012964 w 1133975"/>
              <a:gd name="connsiteY897" fmla="*/ 153603 h 452919"/>
              <a:gd name="connsiteX898" fmla="*/ 1052587 w 1133975"/>
              <a:gd name="connsiteY898" fmla="*/ 199704 h 452919"/>
              <a:gd name="connsiteX899" fmla="*/ 1052587 w 1133975"/>
              <a:gd name="connsiteY899" fmla="*/ 199704 h 452919"/>
              <a:gd name="connsiteX900" fmla="*/ 1055159 w 1133975"/>
              <a:gd name="connsiteY900" fmla="*/ 199704 h 452919"/>
              <a:gd name="connsiteX901" fmla="*/ 1055159 w 1133975"/>
              <a:gd name="connsiteY901" fmla="*/ 142554 h 452919"/>
              <a:gd name="connsiteX902" fmla="*/ 1059683 w 1133975"/>
              <a:gd name="connsiteY902" fmla="*/ 138730 h 452919"/>
              <a:gd name="connsiteX903" fmla="*/ 1059826 w 1133975"/>
              <a:gd name="connsiteY903" fmla="*/ 138744 h 452919"/>
              <a:gd name="connsiteX904" fmla="*/ 1061351 w 1133975"/>
              <a:gd name="connsiteY904" fmla="*/ 138744 h 452919"/>
              <a:gd name="connsiteX905" fmla="*/ 1061351 w 1133975"/>
              <a:gd name="connsiteY905" fmla="*/ 135220 h 452919"/>
              <a:gd name="connsiteX906" fmla="*/ 1042301 w 1133975"/>
              <a:gd name="connsiteY906" fmla="*/ 135220 h 452919"/>
              <a:gd name="connsiteX907" fmla="*/ 739310 w 1133975"/>
              <a:gd name="connsiteY907" fmla="*/ 181702 h 452919"/>
              <a:gd name="connsiteX908" fmla="*/ 725404 w 1133975"/>
              <a:gd name="connsiteY908" fmla="*/ 193418 h 452919"/>
              <a:gd name="connsiteX909" fmla="*/ 709687 w 1133975"/>
              <a:gd name="connsiteY909" fmla="*/ 193418 h 452919"/>
              <a:gd name="connsiteX910" fmla="*/ 707392 w 1133975"/>
              <a:gd name="connsiteY910" fmla="*/ 191334 h 452919"/>
              <a:gd name="connsiteX911" fmla="*/ 707401 w 1133975"/>
              <a:gd name="connsiteY911" fmla="*/ 191037 h 452919"/>
              <a:gd name="connsiteX912" fmla="*/ 707401 w 1133975"/>
              <a:gd name="connsiteY912" fmla="*/ 169224 h 452919"/>
              <a:gd name="connsiteX913" fmla="*/ 724451 w 1133975"/>
              <a:gd name="connsiteY913" fmla="*/ 169224 h 452919"/>
              <a:gd name="connsiteX914" fmla="*/ 728452 w 1133975"/>
              <a:gd name="connsiteY914" fmla="*/ 174368 h 452919"/>
              <a:gd name="connsiteX915" fmla="*/ 728452 w 1133975"/>
              <a:gd name="connsiteY915" fmla="*/ 175511 h 452919"/>
              <a:gd name="connsiteX916" fmla="*/ 731785 w 1133975"/>
              <a:gd name="connsiteY916" fmla="*/ 175511 h 452919"/>
              <a:gd name="connsiteX917" fmla="*/ 731785 w 1133975"/>
              <a:gd name="connsiteY917" fmla="*/ 156461 h 452919"/>
              <a:gd name="connsiteX918" fmla="*/ 728452 w 1133975"/>
              <a:gd name="connsiteY918" fmla="*/ 156461 h 452919"/>
              <a:gd name="connsiteX919" fmla="*/ 728452 w 1133975"/>
              <a:gd name="connsiteY919" fmla="*/ 157794 h 452919"/>
              <a:gd name="connsiteX920" fmla="*/ 724451 w 1133975"/>
              <a:gd name="connsiteY920" fmla="*/ 162843 h 452919"/>
              <a:gd name="connsiteX921" fmla="*/ 707401 w 1133975"/>
              <a:gd name="connsiteY921" fmla="*/ 162843 h 452919"/>
              <a:gd name="connsiteX922" fmla="*/ 707401 w 1133975"/>
              <a:gd name="connsiteY922" fmla="*/ 141697 h 452919"/>
              <a:gd name="connsiteX923" fmla="*/ 724737 w 1133975"/>
              <a:gd name="connsiteY923" fmla="*/ 141697 h 452919"/>
              <a:gd name="connsiteX924" fmla="*/ 732738 w 1133975"/>
              <a:gd name="connsiteY924" fmla="*/ 151222 h 452919"/>
              <a:gd name="connsiteX925" fmla="*/ 732738 w 1133975"/>
              <a:gd name="connsiteY925" fmla="*/ 152079 h 452919"/>
              <a:gd name="connsiteX926" fmla="*/ 735976 w 1133975"/>
              <a:gd name="connsiteY926" fmla="*/ 152079 h 452919"/>
              <a:gd name="connsiteX927" fmla="*/ 734833 w 1133975"/>
              <a:gd name="connsiteY927" fmla="*/ 135792 h 452919"/>
              <a:gd name="connsiteX928" fmla="*/ 688161 w 1133975"/>
              <a:gd name="connsiteY928" fmla="*/ 135792 h 452919"/>
              <a:gd name="connsiteX929" fmla="*/ 688161 w 1133975"/>
              <a:gd name="connsiteY929" fmla="*/ 139316 h 452919"/>
              <a:gd name="connsiteX930" fmla="*/ 689304 w 1133975"/>
              <a:gd name="connsiteY930" fmla="*/ 139316 h 452919"/>
              <a:gd name="connsiteX931" fmla="*/ 694257 w 1133975"/>
              <a:gd name="connsiteY931" fmla="*/ 145126 h 452919"/>
              <a:gd name="connsiteX932" fmla="*/ 694257 w 1133975"/>
              <a:gd name="connsiteY932" fmla="*/ 191132 h 452919"/>
              <a:gd name="connsiteX933" fmla="*/ 689304 w 1133975"/>
              <a:gd name="connsiteY933" fmla="*/ 196847 h 452919"/>
              <a:gd name="connsiteX934" fmla="*/ 688161 w 1133975"/>
              <a:gd name="connsiteY934" fmla="*/ 196847 h 452919"/>
              <a:gd name="connsiteX935" fmla="*/ 688161 w 1133975"/>
              <a:gd name="connsiteY935" fmla="*/ 200181 h 452919"/>
              <a:gd name="connsiteX936" fmla="*/ 735786 w 1133975"/>
              <a:gd name="connsiteY936" fmla="*/ 200181 h 452919"/>
              <a:gd name="connsiteX937" fmla="*/ 741692 w 1133975"/>
              <a:gd name="connsiteY937" fmla="*/ 181607 h 452919"/>
              <a:gd name="connsiteX938" fmla="*/ 738072 w 1133975"/>
              <a:gd name="connsiteY938" fmla="*/ 181607 h 452919"/>
              <a:gd name="connsiteX939" fmla="*/ 490803 w 1133975"/>
              <a:gd name="connsiteY939" fmla="*/ 159223 h 452919"/>
              <a:gd name="connsiteX940" fmla="*/ 500328 w 1133975"/>
              <a:gd name="connsiteY940" fmla="*/ 130077 h 452919"/>
              <a:gd name="connsiteX941" fmla="*/ 512996 w 1133975"/>
              <a:gd name="connsiteY941" fmla="*/ 124647 h 452919"/>
              <a:gd name="connsiteX942" fmla="*/ 512996 w 1133975"/>
              <a:gd name="connsiteY942" fmla="*/ 124647 h 452919"/>
              <a:gd name="connsiteX943" fmla="*/ 535856 w 1133975"/>
              <a:gd name="connsiteY943" fmla="*/ 159223 h 452919"/>
              <a:gd name="connsiteX944" fmla="*/ 513282 w 1133975"/>
              <a:gd name="connsiteY944" fmla="*/ 193799 h 452919"/>
              <a:gd name="connsiteX945" fmla="*/ 490708 w 1133975"/>
              <a:gd name="connsiteY945" fmla="*/ 159223 h 452919"/>
              <a:gd name="connsiteX946" fmla="*/ 551286 w 1133975"/>
              <a:gd name="connsiteY946" fmla="*/ 217992 h 452919"/>
              <a:gd name="connsiteX947" fmla="*/ 552144 w 1133975"/>
              <a:gd name="connsiteY947" fmla="*/ 217992 h 452919"/>
              <a:gd name="connsiteX948" fmla="*/ 552144 w 1133975"/>
              <a:gd name="connsiteY948" fmla="*/ 214278 h 452919"/>
              <a:gd name="connsiteX949" fmla="*/ 551286 w 1133975"/>
              <a:gd name="connsiteY949" fmla="*/ 214278 h 452919"/>
              <a:gd name="connsiteX950" fmla="*/ 526902 w 1133975"/>
              <a:gd name="connsiteY950" fmla="*/ 198371 h 452919"/>
              <a:gd name="connsiteX951" fmla="*/ 548486 w 1133975"/>
              <a:gd name="connsiteY951" fmla="*/ 143170 h 452919"/>
              <a:gd name="connsiteX952" fmla="*/ 512996 w 1133975"/>
              <a:gd name="connsiteY952" fmla="*/ 118170 h 452919"/>
              <a:gd name="connsiteX953" fmla="*/ 512996 w 1133975"/>
              <a:gd name="connsiteY953" fmla="*/ 118170 h 452919"/>
              <a:gd name="connsiteX954" fmla="*/ 474820 w 1133975"/>
              <a:gd name="connsiteY954" fmla="*/ 157330 h 452919"/>
              <a:gd name="connsiteX955" fmla="*/ 474896 w 1133975"/>
              <a:gd name="connsiteY955" fmla="*/ 159318 h 452919"/>
              <a:gd name="connsiteX956" fmla="*/ 504519 w 1133975"/>
              <a:gd name="connsiteY956" fmla="*/ 200657 h 452919"/>
              <a:gd name="connsiteX957" fmla="*/ 550525 w 1133975"/>
              <a:gd name="connsiteY957" fmla="*/ 218754 h 452919"/>
              <a:gd name="connsiteX958" fmla="*/ 614913 w 1133975"/>
              <a:gd name="connsiteY958" fmla="*/ 179607 h 452919"/>
              <a:gd name="connsiteX959" fmla="*/ 614913 w 1133975"/>
              <a:gd name="connsiteY959" fmla="*/ 142554 h 452919"/>
              <a:gd name="connsiteX960" fmla="*/ 617342 w 1133975"/>
              <a:gd name="connsiteY960" fmla="*/ 139157 h 452919"/>
              <a:gd name="connsiteX961" fmla="*/ 618057 w 1133975"/>
              <a:gd name="connsiteY961" fmla="*/ 139125 h 452919"/>
              <a:gd name="connsiteX962" fmla="*/ 620914 w 1133975"/>
              <a:gd name="connsiteY962" fmla="*/ 139125 h 452919"/>
              <a:gd name="connsiteX963" fmla="*/ 620914 w 1133975"/>
              <a:gd name="connsiteY963" fmla="*/ 135601 h 452919"/>
              <a:gd name="connsiteX964" fmla="*/ 601864 w 1133975"/>
              <a:gd name="connsiteY964" fmla="*/ 135601 h 452919"/>
              <a:gd name="connsiteX965" fmla="*/ 601864 w 1133975"/>
              <a:gd name="connsiteY965" fmla="*/ 139125 h 452919"/>
              <a:gd name="connsiteX966" fmla="*/ 604436 w 1133975"/>
              <a:gd name="connsiteY966" fmla="*/ 139125 h 452919"/>
              <a:gd name="connsiteX967" fmla="*/ 607951 w 1133975"/>
              <a:gd name="connsiteY967" fmla="*/ 142058 h 452919"/>
              <a:gd name="connsiteX968" fmla="*/ 607960 w 1133975"/>
              <a:gd name="connsiteY968" fmla="*/ 142554 h 452919"/>
              <a:gd name="connsiteX969" fmla="*/ 607960 w 1133975"/>
              <a:gd name="connsiteY969" fmla="*/ 179226 h 452919"/>
              <a:gd name="connsiteX970" fmla="*/ 591425 w 1133975"/>
              <a:gd name="connsiteY970" fmla="*/ 194277 h 452919"/>
              <a:gd name="connsiteX971" fmla="*/ 591387 w 1133975"/>
              <a:gd name="connsiteY971" fmla="*/ 194275 h 452919"/>
              <a:gd name="connsiteX972" fmla="*/ 577042 w 1133975"/>
              <a:gd name="connsiteY972" fmla="*/ 179479 h 452919"/>
              <a:gd name="connsiteX973" fmla="*/ 577099 w 1133975"/>
              <a:gd name="connsiteY973" fmla="*/ 178368 h 452919"/>
              <a:gd name="connsiteX974" fmla="*/ 577099 w 1133975"/>
              <a:gd name="connsiteY974" fmla="*/ 144269 h 452919"/>
              <a:gd name="connsiteX975" fmla="*/ 581671 w 1133975"/>
              <a:gd name="connsiteY975" fmla="*/ 139125 h 452919"/>
              <a:gd name="connsiteX976" fmla="*/ 582910 w 1133975"/>
              <a:gd name="connsiteY976" fmla="*/ 139125 h 452919"/>
              <a:gd name="connsiteX977" fmla="*/ 582910 w 1133975"/>
              <a:gd name="connsiteY977" fmla="*/ 135601 h 452919"/>
              <a:gd name="connsiteX978" fmla="*/ 559192 w 1133975"/>
              <a:gd name="connsiteY978" fmla="*/ 135601 h 452919"/>
              <a:gd name="connsiteX979" fmla="*/ 559192 w 1133975"/>
              <a:gd name="connsiteY979" fmla="*/ 138268 h 452919"/>
              <a:gd name="connsiteX980" fmla="*/ 559192 w 1133975"/>
              <a:gd name="connsiteY980" fmla="*/ 139125 h 452919"/>
              <a:gd name="connsiteX981" fmla="*/ 560050 w 1133975"/>
              <a:gd name="connsiteY981" fmla="*/ 139125 h 452919"/>
              <a:gd name="connsiteX982" fmla="*/ 564717 w 1133975"/>
              <a:gd name="connsiteY982" fmla="*/ 144269 h 452919"/>
              <a:gd name="connsiteX983" fmla="*/ 564717 w 1133975"/>
              <a:gd name="connsiteY983" fmla="*/ 177987 h 452919"/>
              <a:gd name="connsiteX984" fmla="*/ 588434 w 1133975"/>
              <a:gd name="connsiteY984" fmla="*/ 200747 h 452919"/>
              <a:gd name="connsiteX985" fmla="*/ 590053 w 1133975"/>
              <a:gd name="connsiteY985" fmla="*/ 200657 h 452919"/>
              <a:gd name="connsiteX986" fmla="*/ 614742 w 1133975"/>
              <a:gd name="connsiteY986" fmla="*/ 181498 h 452919"/>
              <a:gd name="connsiteX987" fmla="*/ 614913 w 1133975"/>
              <a:gd name="connsiteY987" fmla="*/ 179130 h 452919"/>
              <a:gd name="connsiteX988" fmla="*/ 342879 w 1133975"/>
              <a:gd name="connsiteY988" fmla="*/ 194180 h 452919"/>
              <a:gd name="connsiteX989" fmla="*/ 342879 w 1133975"/>
              <a:gd name="connsiteY989" fmla="*/ 194180 h 452919"/>
              <a:gd name="connsiteX990" fmla="*/ 330307 w 1133975"/>
              <a:gd name="connsiteY990" fmla="*/ 188846 h 452919"/>
              <a:gd name="connsiteX991" fmla="*/ 320782 w 1133975"/>
              <a:gd name="connsiteY991" fmla="*/ 159509 h 452919"/>
              <a:gd name="connsiteX992" fmla="*/ 343356 w 1133975"/>
              <a:gd name="connsiteY992" fmla="*/ 124933 h 452919"/>
              <a:gd name="connsiteX993" fmla="*/ 366026 w 1133975"/>
              <a:gd name="connsiteY993" fmla="*/ 158937 h 452919"/>
              <a:gd name="connsiteX994" fmla="*/ 343356 w 1133975"/>
              <a:gd name="connsiteY994" fmla="*/ 194180 h 452919"/>
              <a:gd name="connsiteX995" fmla="*/ 343356 w 1133975"/>
              <a:gd name="connsiteY995" fmla="*/ 117980 h 452919"/>
              <a:gd name="connsiteX996" fmla="*/ 317829 w 1133975"/>
              <a:gd name="connsiteY996" fmla="*/ 127505 h 452919"/>
              <a:gd name="connsiteX997" fmla="*/ 304970 w 1133975"/>
              <a:gd name="connsiteY997" fmla="*/ 159223 h 452919"/>
              <a:gd name="connsiteX998" fmla="*/ 343404 w 1133975"/>
              <a:gd name="connsiteY998" fmla="*/ 197656 h 452919"/>
              <a:gd name="connsiteX999" fmla="*/ 381837 w 1133975"/>
              <a:gd name="connsiteY999" fmla="*/ 159223 h 452919"/>
              <a:gd name="connsiteX1000" fmla="*/ 346909 w 1133975"/>
              <a:gd name="connsiteY1000" fmla="*/ 118197 h 452919"/>
              <a:gd name="connsiteX1001" fmla="*/ 343737 w 1133975"/>
              <a:gd name="connsiteY1001" fmla="*/ 118075 h 452919"/>
              <a:gd name="connsiteX1002" fmla="*/ 858754 w 1133975"/>
              <a:gd name="connsiteY1002" fmla="*/ 175225 h 452919"/>
              <a:gd name="connsiteX1003" fmla="*/ 838561 w 1133975"/>
              <a:gd name="connsiteY1003" fmla="*/ 159223 h 452919"/>
              <a:gd name="connsiteX1004" fmla="*/ 837227 w 1133975"/>
              <a:gd name="connsiteY1004" fmla="*/ 158461 h 452919"/>
              <a:gd name="connsiteX1005" fmla="*/ 830464 w 1133975"/>
              <a:gd name="connsiteY1005" fmla="*/ 148936 h 452919"/>
              <a:gd name="connsiteX1006" fmla="*/ 834846 w 1133975"/>
              <a:gd name="connsiteY1006" fmla="*/ 141983 h 452919"/>
              <a:gd name="connsiteX1007" fmla="*/ 845419 w 1133975"/>
              <a:gd name="connsiteY1007" fmla="*/ 141983 h 452919"/>
              <a:gd name="connsiteX1008" fmla="*/ 853610 w 1133975"/>
              <a:gd name="connsiteY1008" fmla="*/ 156461 h 452919"/>
              <a:gd name="connsiteX1009" fmla="*/ 853610 w 1133975"/>
              <a:gd name="connsiteY1009" fmla="*/ 157318 h 452919"/>
              <a:gd name="connsiteX1010" fmla="*/ 857229 w 1133975"/>
              <a:gd name="connsiteY1010" fmla="*/ 157318 h 452919"/>
              <a:gd name="connsiteX1011" fmla="*/ 857229 w 1133975"/>
              <a:gd name="connsiteY1011" fmla="*/ 135601 h 452919"/>
              <a:gd name="connsiteX1012" fmla="*/ 853801 w 1133975"/>
              <a:gd name="connsiteY1012" fmla="*/ 135601 h 452919"/>
              <a:gd name="connsiteX1013" fmla="*/ 853801 w 1133975"/>
              <a:gd name="connsiteY1013" fmla="*/ 136363 h 452919"/>
              <a:gd name="connsiteX1014" fmla="*/ 852562 w 1133975"/>
              <a:gd name="connsiteY1014" fmla="*/ 138363 h 452919"/>
              <a:gd name="connsiteX1015" fmla="*/ 849229 w 1133975"/>
              <a:gd name="connsiteY1015" fmla="*/ 138363 h 452919"/>
              <a:gd name="connsiteX1016" fmla="*/ 826178 w 1133975"/>
              <a:gd name="connsiteY1016" fmla="*/ 140078 h 452919"/>
              <a:gd name="connsiteX1017" fmla="*/ 820749 w 1133975"/>
              <a:gd name="connsiteY1017" fmla="*/ 154651 h 452919"/>
              <a:gd name="connsiteX1018" fmla="*/ 829321 w 1133975"/>
              <a:gd name="connsiteY1018" fmla="*/ 167415 h 452919"/>
              <a:gd name="connsiteX1019" fmla="*/ 834179 w 1133975"/>
              <a:gd name="connsiteY1019" fmla="*/ 170367 h 452919"/>
              <a:gd name="connsiteX1020" fmla="*/ 848086 w 1133975"/>
              <a:gd name="connsiteY1020" fmla="*/ 180654 h 452919"/>
              <a:gd name="connsiteX1021" fmla="*/ 846867 w 1133975"/>
              <a:gd name="connsiteY1021" fmla="*/ 192851 h 452919"/>
              <a:gd name="connsiteX1022" fmla="*/ 846085 w 1133975"/>
              <a:gd name="connsiteY1022" fmla="*/ 193418 h 452919"/>
              <a:gd name="connsiteX1023" fmla="*/ 834465 w 1133975"/>
              <a:gd name="connsiteY1023" fmla="*/ 194561 h 452919"/>
              <a:gd name="connsiteX1024" fmla="*/ 824940 w 1133975"/>
              <a:gd name="connsiteY1024" fmla="*/ 178559 h 452919"/>
              <a:gd name="connsiteX1025" fmla="*/ 824940 w 1133975"/>
              <a:gd name="connsiteY1025" fmla="*/ 177702 h 452919"/>
              <a:gd name="connsiteX1026" fmla="*/ 819987 w 1133975"/>
              <a:gd name="connsiteY1026" fmla="*/ 177702 h 452919"/>
              <a:gd name="connsiteX1027" fmla="*/ 819987 w 1133975"/>
              <a:gd name="connsiteY1027" fmla="*/ 200466 h 452919"/>
              <a:gd name="connsiteX1028" fmla="*/ 823416 w 1133975"/>
              <a:gd name="connsiteY1028" fmla="*/ 200466 h 452919"/>
              <a:gd name="connsiteX1029" fmla="*/ 823416 w 1133975"/>
              <a:gd name="connsiteY1029" fmla="*/ 199895 h 452919"/>
              <a:gd name="connsiteX1030" fmla="*/ 825035 w 1133975"/>
              <a:gd name="connsiteY1030" fmla="*/ 197418 h 452919"/>
              <a:gd name="connsiteX1031" fmla="*/ 827511 w 1133975"/>
              <a:gd name="connsiteY1031" fmla="*/ 197418 h 452919"/>
              <a:gd name="connsiteX1032" fmla="*/ 840656 w 1133975"/>
              <a:gd name="connsiteY1032" fmla="*/ 200847 h 452919"/>
              <a:gd name="connsiteX1033" fmla="*/ 852181 w 1133975"/>
              <a:gd name="connsiteY1033" fmla="*/ 197037 h 452919"/>
              <a:gd name="connsiteX1034" fmla="*/ 857611 w 1133975"/>
              <a:gd name="connsiteY1034" fmla="*/ 175225 h 452919"/>
              <a:gd name="connsiteX1035" fmla="*/ 372312 w 1133975"/>
              <a:gd name="connsiteY1035" fmla="*/ 1489 h 452919"/>
              <a:gd name="connsiteX1036" fmla="*/ 370978 w 1133975"/>
              <a:gd name="connsiteY1036" fmla="*/ -35 h 452919"/>
              <a:gd name="connsiteX1037" fmla="*/ 306971 w 1133975"/>
              <a:gd name="connsiteY1037" fmla="*/ -35 h 452919"/>
              <a:gd name="connsiteX1038" fmla="*/ 305542 w 1133975"/>
              <a:gd name="connsiteY1038" fmla="*/ 1489 h 452919"/>
              <a:gd name="connsiteX1039" fmla="*/ 304779 w 1133975"/>
              <a:gd name="connsiteY1039" fmla="*/ 21301 h 452919"/>
              <a:gd name="connsiteX1040" fmla="*/ 308494 w 1133975"/>
              <a:gd name="connsiteY1040" fmla="*/ 21301 h 452919"/>
              <a:gd name="connsiteX1041" fmla="*/ 308494 w 1133975"/>
              <a:gd name="connsiteY1041" fmla="*/ 20444 h 452919"/>
              <a:gd name="connsiteX1042" fmla="*/ 318019 w 1133975"/>
              <a:gd name="connsiteY1042" fmla="*/ 8061 h 452919"/>
              <a:gd name="connsiteX1043" fmla="*/ 331831 w 1133975"/>
              <a:gd name="connsiteY1043" fmla="*/ 8061 h 452919"/>
              <a:gd name="connsiteX1044" fmla="*/ 331831 w 1133975"/>
              <a:gd name="connsiteY1044" fmla="*/ 70164 h 452919"/>
              <a:gd name="connsiteX1045" fmla="*/ 325735 w 1133975"/>
              <a:gd name="connsiteY1045" fmla="*/ 76832 h 452919"/>
              <a:gd name="connsiteX1046" fmla="*/ 321258 w 1133975"/>
              <a:gd name="connsiteY1046" fmla="*/ 76832 h 452919"/>
              <a:gd name="connsiteX1047" fmla="*/ 321258 w 1133975"/>
              <a:gd name="connsiteY1047" fmla="*/ 80832 h 452919"/>
              <a:gd name="connsiteX1048" fmla="*/ 357167 w 1133975"/>
              <a:gd name="connsiteY1048" fmla="*/ 80832 h 452919"/>
              <a:gd name="connsiteX1049" fmla="*/ 357167 w 1133975"/>
              <a:gd name="connsiteY1049" fmla="*/ 76832 h 452919"/>
              <a:gd name="connsiteX1050" fmla="*/ 352786 w 1133975"/>
              <a:gd name="connsiteY1050" fmla="*/ 76832 h 452919"/>
              <a:gd name="connsiteX1051" fmla="*/ 346690 w 1133975"/>
              <a:gd name="connsiteY1051" fmla="*/ 70164 h 452919"/>
              <a:gd name="connsiteX1052" fmla="*/ 346690 w 1133975"/>
              <a:gd name="connsiteY1052" fmla="*/ 8061 h 452919"/>
              <a:gd name="connsiteX1053" fmla="*/ 360501 w 1133975"/>
              <a:gd name="connsiteY1053" fmla="*/ 8061 h 452919"/>
              <a:gd name="connsiteX1054" fmla="*/ 370026 w 1133975"/>
              <a:gd name="connsiteY1054" fmla="*/ 20444 h 452919"/>
              <a:gd name="connsiteX1055" fmla="*/ 370026 w 1133975"/>
              <a:gd name="connsiteY1055" fmla="*/ 21301 h 452919"/>
              <a:gd name="connsiteX1056" fmla="*/ 373741 w 1133975"/>
              <a:gd name="connsiteY1056" fmla="*/ 21301 h 452919"/>
              <a:gd name="connsiteX1057" fmla="*/ 244201 w 1133975"/>
              <a:gd name="connsiteY1057" fmla="*/ 6252 h 452919"/>
              <a:gd name="connsiteX1058" fmla="*/ 244201 w 1133975"/>
              <a:gd name="connsiteY1058" fmla="*/ 154175 h 452919"/>
              <a:gd name="connsiteX1059" fmla="*/ 125138 w 1133975"/>
              <a:gd name="connsiteY1059" fmla="*/ 291144 h 452919"/>
              <a:gd name="connsiteX1060" fmla="*/ 5790 w 1133975"/>
              <a:gd name="connsiteY1060" fmla="*/ 154175 h 452919"/>
              <a:gd name="connsiteX1061" fmla="*/ 5790 w 1133975"/>
              <a:gd name="connsiteY1061" fmla="*/ 6252 h 452919"/>
              <a:gd name="connsiteX1062" fmla="*/ 243915 w 1133975"/>
              <a:gd name="connsiteY1062" fmla="*/ 6252 h 452919"/>
              <a:gd name="connsiteX1063" fmla="*/ 250201 w 1133975"/>
              <a:gd name="connsiteY1063" fmla="*/ -35 h 452919"/>
              <a:gd name="connsiteX1064" fmla="*/ -687 w 1133975"/>
              <a:gd name="connsiteY1064" fmla="*/ -35 h 452919"/>
              <a:gd name="connsiteX1065" fmla="*/ -687 w 1133975"/>
              <a:gd name="connsiteY1065" fmla="*/ 154175 h 452919"/>
              <a:gd name="connsiteX1066" fmla="*/ 123138 w 1133975"/>
              <a:gd name="connsiteY1066" fmla="*/ 297050 h 452919"/>
              <a:gd name="connsiteX1067" fmla="*/ 125043 w 1133975"/>
              <a:gd name="connsiteY1067" fmla="*/ 297621 h 452919"/>
              <a:gd name="connsiteX1068" fmla="*/ 126852 w 1133975"/>
              <a:gd name="connsiteY1068" fmla="*/ 297050 h 452919"/>
              <a:gd name="connsiteX1069" fmla="*/ 250677 w 1133975"/>
              <a:gd name="connsiteY1069" fmla="*/ 154175 h 452919"/>
              <a:gd name="connsiteX1070" fmla="*/ 250677 w 1133975"/>
              <a:gd name="connsiteY1070" fmla="*/ -35 h 452919"/>
              <a:gd name="connsiteX1071" fmla="*/ 62178 w 1133975"/>
              <a:gd name="connsiteY1071" fmla="*/ 107502 h 452919"/>
              <a:gd name="connsiteX1072" fmla="*/ 59321 w 1133975"/>
              <a:gd name="connsiteY1072" fmla="*/ 110646 h 452919"/>
              <a:gd name="connsiteX1073" fmla="*/ 65131 w 1133975"/>
              <a:gd name="connsiteY1073" fmla="*/ 110646 h 452919"/>
              <a:gd name="connsiteX1074" fmla="*/ 62178 w 1133975"/>
              <a:gd name="connsiteY1074" fmla="*/ 107502 h 452919"/>
              <a:gd name="connsiteX1075" fmla="*/ 62178 w 1133975"/>
              <a:gd name="connsiteY1075" fmla="*/ 117027 h 452919"/>
              <a:gd name="connsiteX1076" fmla="*/ 65131 w 1133975"/>
              <a:gd name="connsiteY1076" fmla="*/ 113979 h 452919"/>
              <a:gd name="connsiteX1077" fmla="*/ 59321 w 1133975"/>
              <a:gd name="connsiteY1077" fmla="*/ 113979 h 452919"/>
              <a:gd name="connsiteX1078" fmla="*/ 62178 w 1133975"/>
              <a:gd name="connsiteY1078" fmla="*/ 117027 h 452919"/>
              <a:gd name="connsiteX1079" fmla="*/ 62178 w 1133975"/>
              <a:gd name="connsiteY1079" fmla="*/ 143507 h 452919"/>
              <a:gd name="connsiteX1080" fmla="*/ 65131 w 1133975"/>
              <a:gd name="connsiteY1080" fmla="*/ 140459 h 452919"/>
              <a:gd name="connsiteX1081" fmla="*/ 59321 w 1133975"/>
              <a:gd name="connsiteY1081" fmla="*/ 140459 h 452919"/>
              <a:gd name="connsiteX1082" fmla="*/ 62178 w 1133975"/>
              <a:gd name="connsiteY1082" fmla="*/ 143507 h 452919"/>
              <a:gd name="connsiteX1083" fmla="*/ 62178 w 1133975"/>
              <a:gd name="connsiteY1083" fmla="*/ 133982 h 452919"/>
              <a:gd name="connsiteX1084" fmla="*/ 59321 w 1133975"/>
              <a:gd name="connsiteY1084" fmla="*/ 137030 h 452919"/>
              <a:gd name="connsiteX1085" fmla="*/ 65131 w 1133975"/>
              <a:gd name="connsiteY1085" fmla="*/ 137030 h 452919"/>
              <a:gd name="connsiteX1086" fmla="*/ 62178 w 1133975"/>
              <a:gd name="connsiteY1086" fmla="*/ 133982 h 452919"/>
              <a:gd name="connsiteX1087" fmla="*/ 217626 w 1133975"/>
              <a:gd name="connsiteY1087" fmla="*/ 50638 h 452919"/>
              <a:gd name="connsiteX1088" fmla="*/ 164476 w 1133975"/>
              <a:gd name="connsiteY1088" fmla="*/ 85595 h 452919"/>
              <a:gd name="connsiteX1089" fmla="*/ 199433 w 1133975"/>
              <a:gd name="connsiteY1089" fmla="*/ 32445 h 452919"/>
              <a:gd name="connsiteX1090" fmla="*/ 49986 w 1133975"/>
              <a:gd name="connsiteY1090" fmla="*/ 32445 h 452919"/>
              <a:gd name="connsiteX1091" fmla="*/ 84943 w 1133975"/>
              <a:gd name="connsiteY1091" fmla="*/ 85595 h 452919"/>
              <a:gd name="connsiteX1092" fmla="*/ 31793 w 1133975"/>
              <a:gd name="connsiteY1092" fmla="*/ 50638 h 452919"/>
              <a:gd name="connsiteX1093" fmla="*/ 31793 w 1133975"/>
              <a:gd name="connsiteY1093" fmla="*/ 50638 h 452919"/>
              <a:gd name="connsiteX1094" fmla="*/ 31793 w 1133975"/>
              <a:gd name="connsiteY1094" fmla="*/ 200657 h 452919"/>
              <a:gd name="connsiteX1095" fmla="*/ 31793 w 1133975"/>
              <a:gd name="connsiteY1095" fmla="*/ 200657 h 452919"/>
              <a:gd name="connsiteX1096" fmla="*/ 84943 w 1133975"/>
              <a:gd name="connsiteY1096" fmla="*/ 165700 h 452919"/>
              <a:gd name="connsiteX1097" fmla="*/ 49986 w 1133975"/>
              <a:gd name="connsiteY1097" fmla="*/ 218850 h 452919"/>
              <a:gd name="connsiteX1098" fmla="*/ 199433 w 1133975"/>
              <a:gd name="connsiteY1098" fmla="*/ 218850 h 452919"/>
              <a:gd name="connsiteX1099" fmla="*/ 164476 w 1133975"/>
              <a:gd name="connsiteY1099" fmla="*/ 165700 h 452919"/>
              <a:gd name="connsiteX1100" fmla="*/ 217626 w 1133975"/>
              <a:gd name="connsiteY1100" fmla="*/ 200657 h 452919"/>
              <a:gd name="connsiteX1101" fmla="*/ 217626 w 1133975"/>
              <a:gd name="connsiteY1101" fmla="*/ 200657 h 452919"/>
              <a:gd name="connsiteX1102" fmla="*/ 217626 w 1133975"/>
              <a:gd name="connsiteY1102" fmla="*/ 50733 h 452919"/>
              <a:gd name="connsiteX1103" fmla="*/ 127805 w 1133975"/>
              <a:gd name="connsiteY1103" fmla="*/ 99311 h 452919"/>
              <a:gd name="connsiteX1104" fmla="*/ 138854 w 1133975"/>
              <a:gd name="connsiteY1104" fmla="*/ 91881 h 452919"/>
              <a:gd name="connsiteX1105" fmla="*/ 157904 w 1133975"/>
              <a:gd name="connsiteY1105" fmla="*/ 93977 h 452919"/>
              <a:gd name="connsiteX1106" fmla="*/ 157904 w 1133975"/>
              <a:gd name="connsiteY1106" fmla="*/ 143507 h 452919"/>
              <a:gd name="connsiteX1107" fmla="*/ 141711 w 1133975"/>
              <a:gd name="connsiteY1107" fmla="*/ 143507 h 452919"/>
              <a:gd name="connsiteX1108" fmla="*/ 127424 w 1133975"/>
              <a:gd name="connsiteY1108" fmla="*/ 145983 h 452919"/>
              <a:gd name="connsiteX1109" fmla="*/ 91134 w 1133975"/>
              <a:gd name="connsiteY1109" fmla="*/ 93786 h 452919"/>
              <a:gd name="connsiteX1110" fmla="*/ 110184 w 1133975"/>
              <a:gd name="connsiteY1110" fmla="*/ 91786 h 452919"/>
              <a:gd name="connsiteX1111" fmla="*/ 121233 w 1133975"/>
              <a:gd name="connsiteY1111" fmla="*/ 99120 h 452919"/>
              <a:gd name="connsiteX1112" fmla="*/ 121233 w 1133975"/>
              <a:gd name="connsiteY1112" fmla="*/ 145983 h 452919"/>
              <a:gd name="connsiteX1113" fmla="*/ 106946 w 1133975"/>
              <a:gd name="connsiteY1113" fmla="*/ 143412 h 452919"/>
              <a:gd name="connsiteX1114" fmla="*/ 90753 w 1133975"/>
              <a:gd name="connsiteY1114" fmla="*/ 143412 h 452919"/>
              <a:gd name="connsiteX1115" fmla="*/ 185717 w 1133975"/>
              <a:gd name="connsiteY1115" fmla="*/ 133982 h 452919"/>
              <a:gd name="connsiteX1116" fmla="*/ 190479 w 1133975"/>
              <a:gd name="connsiteY1116" fmla="*/ 138744 h 452919"/>
              <a:gd name="connsiteX1117" fmla="*/ 185717 w 1133975"/>
              <a:gd name="connsiteY1117" fmla="*/ 143507 h 452919"/>
              <a:gd name="connsiteX1118" fmla="*/ 170668 w 1133975"/>
              <a:gd name="connsiteY1118" fmla="*/ 143507 h 452919"/>
              <a:gd name="connsiteX1119" fmla="*/ 170668 w 1133975"/>
              <a:gd name="connsiteY1119" fmla="*/ 155699 h 452919"/>
              <a:gd name="connsiteX1120" fmla="*/ 142093 w 1133975"/>
              <a:gd name="connsiteY1120" fmla="*/ 155699 h 452919"/>
              <a:gd name="connsiteX1121" fmla="*/ 132568 w 1133975"/>
              <a:gd name="connsiteY1121" fmla="*/ 157223 h 452919"/>
              <a:gd name="connsiteX1122" fmla="*/ 116851 w 1133975"/>
              <a:gd name="connsiteY1122" fmla="*/ 157223 h 452919"/>
              <a:gd name="connsiteX1123" fmla="*/ 107326 w 1133975"/>
              <a:gd name="connsiteY1123" fmla="*/ 155699 h 452919"/>
              <a:gd name="connsiteX1124" fmla="*/ 78751 w 1133975"/>
              <a:gd name="connsiteY1124" fmla="*/ 155699 h 452919"/>
              <a:gd name="connsiteX1125" fmla="*/ 78751 w 1133975"/>
              <a:gd name="connsiteY1125" fmla="*/ 143507 h 452919"/>
              <a:gd name="connsiteX1126" fmla="*/ 67512 w 1133975"/>
              <a:gd name="connsiteY1126" fmla="*/ 143507 h 452919"/>
              <a:gd name="connsiteX1127" fmla="*/ 62463 w 1133975"/>
              <a:gd name="connsiteY1127" fmla="*/ 146650 h 452919"/>
              <a:gd name="connsiteX1128" fmla="*/ 56368 w 1133975"/>
              <a:gd name="connsiteY1128" fmla="*/ 140459 h 452919"/>
              <a:gd name="connsiteX1129" fmla="*/ 54748 w 1133975"/>
              <a:gd name="connsiteY1129" fmla="*/ 140459 h 452919"/>
              <a:gd name="connsiteX1130" fmla="*/ 53129 w 1133975"/>
              <a:gd name="connsiteY1130" fmla="*/ 138840 h 452919"/>
              <a:gd name="connsiteX1131" fmla="*/ 54748 w 1133975"/>
              <a:gd name="connsiteY1131" fmla="*/ 137316 h 452919"/>
              <a:gd name="connsiteX1132" fmla="*/ 56368 w 1133975"/>
              <a:gd name="connsiteY1132" fmla="*/ 137316 h 452919"/>
              <a:gd name="connsiteX1133" fmla="*/ 62463 w 1133975"/>
              <a:gd name="connsiteY1133" fmla="*/ 131124 h 452919"/>
              <a:gd name="connsiteX1134" fmla="*/ 67512 w 1133975"/>
              <a:gd name="connsiteY1134" fmla="*/ 133982 h 452919"/>
              <a:gd name="connsiteX1135" fmla="*/ 79037 w 1133975"/>
              <a:gd name="connsiteY1135" fmla="*/ 133982 h 452919"/>
              <a:gd name="connsiteX1136" fmla="*/ 79037 w 1133975"/>
              <a:gd name="connsiteY1136" fmla="*/ 116837 h 452919"/>
              <a:gd name="connsiteX1137" fmla="*/ 67512 w 1133975"/>
              <a:gd name="connsiteY1137" fmla="*/ 116837 h 452919"/>
              <a:gd name="connsiteX1138" fmla="*/ 62463 w 1133975"/>
              <a:gd name="connsiteY1138" fmla="*/ 119980 h 452919"/>
              <a:gd name="connsiteX1139" fmla="*/ 56368 w 1133975"/>
              <a:gd name="connsiteY1139" fmla="*/ 113789 h 452919"/>
              <a:gd name="connsiteX1140" fmla="*/ 54748 w 1133975"/>
              <a:gd name="connsiteY1140" fmla="*/ 113789 h 452919"/>
              <a:gd name="connsiteX1141" fmla="*/ 53129 w 1133975"/>
              <a:gd name="connsiteY1141" fmla="*/ 112170 h 452919"/>
              <a:gd name="connsiteX1142" fmla="*/ 54748 w 1133975"/>
              <a:gd name="connsiteY1142" fmla="*/ 110646 h 452919"/>
              <a:gd name="connsiteX1143" fmla="*/ 56368 w 1133975"/>
              <a:gd name="connsiteY1143" fmla="*/ 110646 h 452919"/>
              <a:gd name="connsiteX1144" fmla="*/ 62463 w 1133975"/>
              <a:gd name="connsiteY1144" fmla="*/ 104454 h 452919"/>
              <a:gd name="connsiteX1145" fmla="*/ 67512 w 1133975"/>
              <a:gd name="connsiteY1145" fmla="*/ 107502 h 452919"/>
              <a:gd name="connsiteX1146" fmla="*/ 79037 w 1133975"/>
              <a:gd name="connsiteY1146" fmla="*/ 107502 h 452919"/>
              <a:gd name="connsiteX1147" fmla="*/ 79037 w 1133975"/>
              <a:gd name="connsiteY1147" fmla="*/ 98739 h 452919"/>
              <a:gd name="connsiteX1148" fmla="*/ 85228 w 1133975"/>
              <a:gd name="connsiteY1148" fmla="*/ 95215 h 452919"/>
              <a:gd name="connsiteX1149" fmla="*/ 85228 w 1133975"/>
              <a:gd name="connsiteY1149" fmla="*/ 149222 h 452919"/>
              <a:gd name="connsiteX1150" fmla="*/ 107612 w 1133975"/>
              <a:gd name="connsiteY1150" fmla="*/ 149222 h 452919"/>
              <a:gd name="connsiteX1151" fmla="*/ 119519 w 1133975"/>
              <a:gd name="connsiteY1151" fmla="*/ 151317 h 452919"/>
              <a:gd name="connsiteX1152" fmla="*/ 130472 w 1133975"/>
              <a:gd name="connsiteY1152" fmla="*/ 151317 h 452919"/>
              <a:gd name="connsiteX1153" fmla="*/ 142378 w 1133975"/>
              <a:gd name="connsiteY1153" fmla="*/ 149222 h 452919"/>
              <a:gd name="connsiteX1154" fmla="*/ 164762 w 1133975"/>
              <a:gd name="connsiteY1154" fmla="*/ 149222 h 452919"/>
              <a:gd name="connsiteX1155" fmla="*/ 164762 w 1133975"/>
              <a:gd name="connsiteY1155" fmla="*/ 95882 h 452919"/>
              <a:gd name="connsiteX1156" fmla="*/ 170953 w 1133975"/>
              <a:gd name="connsiteY1156" fmla="*/ 98739 h 452919"/>
              <a:gd name="connsiteX1157" fmla="*/ 170953 w 1133975"/>
              <a:gd name="connsiteY1157" fmla="*/ 107502 h 452919"/>
              <a:gd name="connsiteX1158" fmla="*/ 186003 w 1133975"/>
              <a:gd name="connsiteY1158" fmla="*/ 107502 h 452919"/>
              <a:gd name="connsiteX1159" fmla="*/ 190765 w 1133975"/>
              <a:gd name="connsiteY1159" fmla="*/ 112265 h 452919"/>
              <a:gd name="connsiteX1160" fmla="*/ 186003 w 1133975"/>
              <a:gd name="connsiteY1160" fmla="*/ 117027 h 452919"/>
              <a:gd name="connsiteX1161" fmla="*/ 170953 w 1133975"/>
              <a:gd name="connsiteY1161" fmla="*/ 117027 h 452919"/>
              <a:gd name="connsiteX1162" fmla="*/ 170953 w 1133975"/>
              <a:gd name="connsiteY1162" fmla="*/ 133982 h 452919"/>
              <a:gd name="connsiteX1163" fmla="*/ 1133264 w 1133975"/>
              <a:gd name="connsiteY1163" fmla="*/ 345437 h 452919"/>
              <a:gd name="connsiteX1164" fmla="*/ -211 w 1133975"/>
              <a:gd name="connsiteY1164" fmla="*/ 345437 h 452919"/>
              <a:gd name="connsiteX1165" fmla="*/ -211 w 1133975"/>
              <a:gd name="connsiteY1165" fmla="*/ 347818 h 452919"/>
              <a:gd name="connsiteX1166" fmla="*/ 1133264 w 1133975"/>
              <a:gd name="connsiteY1166" fmla="*/ 347818 h 4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</a:cxnLst>
            <a:rect l="l" t="t" r="r" b="b"/>
            <a:pathLst>
              <a:path w="1133975" h="452919">
                <a:moveTo>
                  <a:pt x="186194" y="426971"/>
                </a:moveTo>
                <a:lnTo>
                  <a:pt x="186194" y="426971"/>
                </a:lnTo>
                <a:cubicBezTo>
                  <a:pt x="185879" y="413192"/>
                  <a:pt x="196795" y="401766"/>
                  <a:pt x="210568" y="401451"/>
                </a:cubicBezTo>
                <a:cubicBezTo>
                  <a:pt x="210768" y="401446"/>
                  <a:pt x="210958" y="401444"/>
                  <a:pt x="211149" y="401444"/>
                </a:cubicBezTo>
                <a:cubicBezTo>
                  <a:pt x="218331" y="401282"/>
                  <a:pt x="225246" y="404152"/>
                  <a:pt x="230199" y="409350"/>
                </a:cubicBezTo>
                <a:lnTo>
                  <a:pt x="226389" y="413350"/>
                </a:lnTo>
                <a:cubicBezTo>
                  <a:pt x="222389" y="409074"/>
                  <a:pt x="216807" y="406629"/>
                  <a:pt x="210958" y="406587"/>
                </a:cubicBezTo>
                <a:cubicBezTo>
                  <a:pt x="200433" y="406565"/>
                  <a:pt x="191889" y="415076"/>
                  <a:pt x="191871" y="425597"/>
                </a:cubicBezTo>
                <a:cubicBezTo>
                  <a:pt x="191871" y="426023"/>
                  <a:pt x="191880" y="426450"/>
                  <a:pt x="191908" y="426876"/>
                </a:cubicBezTo>
                <a:lnTo>
                  <a:pt x="191908" y="426876"/>
                </a:lnTo>
                <a:cubicBezTo>
                  <a:pt x="191175" y="437371"/>
                  <a:pt x="199081" y="446476"/>
                  <a:pt x="209577" y="447212"/>
                </a:cubicBezTo>
                <a:cubicBezTo>
                  <a:pt x="210035" y="447245"/>
                  <a:pt x="210501" y="447260"/>
                  <a:pt x="210958" y="447259"/>
                </a:cubicBezTo>
                <a:cubicBezTo>
                  <a:pt x="217035" y="447240"/>
                  <a:pt x="222817" y="444644"/>
                  <a:pt x="226865" y="440115"/>
                </a:cubicBezTo>
                <a:lnTo>
                  <a:pt x="230485" y="443735"/>
                </a:lnTo>
                <a:cubicBezTo>
                  <a:pt x="225513" y="449391"/>
                  <a:pt x="218293" y="452564"/>
                  <a:pt x="210768" y="452403"/>
                </a:cubicBezTo>
                <a:cubicBezTo>
                  <a:pt x="197147" y="452460"/>
                  <a:pt x="186051" y="441462"/>
                  <a:pt x="185994" y="427838"/>
                </a:cubicBezTo>
                <a:cubicBezTo>
                  <a:pt x="185994" y="427580"/>
                  <a:pt x="185994" y="427323"/>
                  <a:pt x="186003" y="427066"/>
                </a:cubicBezTo>
                <a:moveTo>
                  <a:pt x="251630" y="402206"/>
                </a:moveTo>
                <a:lnTo>
                  <a:pt x="272871" y="402206"/>
                </a:lnTo>
                <a:cubicBezTo>
                  <a:pt x="278014" y="401894"/>
                  <a:pt x="283072" y="403681"/>
                  <a:pt x="286873" y="407159"/>
                </a:cubicBezTo>
                <a:cubicBezTo>
                  <a:pt x="289340" y="409716"/>
                  <a:pt x="290702" y="413134"/>
                  <a:pt x="290683" y="416684"/>
                </a:cubicBezTo>
                <a:lnTo>
                  <a:pt x="290683" y="416684"/>
                </a:lnTo>
                <a:cubicBezTo>
                  <a:pt x="290797" y="424430"/>
                  <a:pt x="284796" y="430894"/>
                  <a:pt x="277062" y="431352"/>
                </a:cubicBezTo>
                <a:lnTo>
                  <a:pt x="292207" y="451450"/>
                </a:lnTo>
                <a:lnTo>
                  <a:pt x="285349" y="451450"/>
                </a:lnTo>
                <a:lnTo>
                  <a:pt x="271061" y="432400"/>
                </a:lnTo>
                <a:lnTo>
                  <a:pt x="256964" y="432400"/>
                </a:lnTo>
                <a:lnTo>
                  <a:pt x="256964" y="451450"/>
                </a:lnTo>
                <a:lnTo>
                  <a:pt x="251440" y="451450"/>
                </a:lnTo>
                <a:close/>
                <a:moveTo>
                  <a:pt x="272299" y="427352"/>
                </a:moveTo>
                <a:cubicBezTo>
                  <a:pt x="279729" y="427352"/>
                  <a:pt x="284968" y="423637"/>
                  <a:pt x="284968" y="417255"/>
                </a:cubicBezTo>
                <a:lnTo>
                  <a:pt x="284968" y="417255"/>
                </a:lnTo>
                <a:cubicBezTo>
                  <a:pt x="284968" y="411255"/>
                  <a:pt x="280395" y="407730"/>
                  <a:pt x="272395" y="407730"/>
                </a:cubicBezTo>
                <a:lnTo>
                  <a:pt x="257154" y="407730"/>
                </a:lnTo>
                <a:lnTo>
                  <a:pt x="257154" y="427733"/>
                </a:lnTo>
                <a:close/>
                <a:moveTo>
                  <a:pt x="314114" y="402206"/>
                </a:moveTo>
                <a:lnTo>
                  <a:pt x="349738" y="402206"/>
                </a:lnTo>
                <a:lnTo>
                  <a:pt x="349738" y="407254"/>
                </a:lnTo>
                <a:lnTo>
                  <a:pt x="319638" y="407254"/>
                </a:lnTo>
                <a:lnTo>
                  <a:pt x="319638" y="424113"/>
                </a:lnTo>
                <a:lnTo>
                  <a:pt x="346594" y="424113"/>
                </a:lnTo>
                <a:lnTo>
                  <a:pt x="346594" y="429257"/>
                </a:lnTo>
                <a:lnTo>
                  <a:pt x="319638" y="429257"/>
                </a:lnTo>
                <a:lnTo>
                  <a:pt x="319638" y="446402"/>
                </a:lnTo>
                <a:lnTo>
                  <a:pt x="350119" y="446402"/>
                </a:lnTo>
                <a:lnTo>
                  <a:pt x="350119" y="451450"/>
                </a:lnTo>
                <a:lnTo>
                  <a:pt x="314114" y="451450"/>
                </a:lnTo>
                <a:close/>
                <a:moveTo>
                  <a:pt x="392029" y="402206"/>
                </a:moveTo>
                <a:lnTo>
                  <a:pt x="397267" y="402206"/>
                </a:lnTo>
                <a:lnTo>
                  <a:pt x="419937" y="451450"/>
                </a:lnTo>
                <a:lnTo>
                  <a:pt x="414031" y="451450"/>
                </a:lnTo>
                <a:lnTo>
                  <a:pt x="408221" y="438782"/>
                </a:lnTo>
                <a:lnTo>
                  <a:pt x="381837" y="438782"/>
                </a:lnTo>
                <a:lnTo>
                  <a:pt x="375931" y="451831"/>
                </a:lnTo>
                <a:lnTo>
                  <a:pt x="370217" y="451831"/>
                </a:lnTo>
                <a:close/>
                <a:moveTo>
                  <a:pt x="405840" y="433924"/>
                </a:moveTo>
                <a:lnTo>
                  <a:pt x="394601" y="408778"/>
                </a:lnTo>
                <a:lnTo>
                  <a:pt x="383361" y="433924"/>
                </a:lnTo>
                <a:close/>
                <a:moveTo>
                  <a:pt x="446797" y="407730"/>
                </a:moveTo>
                <a:lnTo>
                  <a:pt x="430414" y="407730"/>
                </a:lnTo>
                <a:lnTo>
                  <a:pt x="430414" y="402587"/>
                </a:lnTo>
                <a:lnTo>
                  <a:pt x="469181" y="402587"/>
                </a:lnTo>
                <a:lnTo>
                  <a:pt x="469181" y="407730"/>
                </a:lnTo>
                <a:lnTo>
                  <a:pt x="452608" y="407730"/>
                </a:lnTo>
                <a:lnTo>
                  <a:pt x="452608" y="451926"/>
                </a:lnTo>
                <a:lnTo>
                  <a:pt x="446988" y="451926"/>
                </a:lnTo>
                <a:close/>
                <a:moveTo>
                  <a:pt x="490041" y="402587"/>
                </a:moveTo>
                <a:lnTo>
                  <a:pt x="525664" y="402587"/>
                </a:lnTo>
                <a:lnTo>
                  <a:pt x="525664" y="407635"/>
                </a:lnTo>
                <a:lnTo>
                  <a:pt x="496137" y="407635"/>
                </a:lnTo>
                <a:lnTo>
                  <a:pt x="496137" y="424494"/>
                </a:lnTo>
                <a:lnTo>
                  <a:pt x="523093" y="424494"/>
                </a:lnTo>
                <a:lnTo>
                  <a:pt x="523093" y="429257"/>
                </a:lnTo>
                <a:lnTo>
                  <a:pt x="496137" y="429257"/>
                </a:lnTo>
                <a:lnTo>
                  <a:pt x="496137" y="446402"/>
                </a:lnTo>
                <a:lnTo>
                  <a:pt x="526617" y="446402"/>
                </a:lnTo>
                <a:lnTo>
                  <a:pt x="526617" y="451450"/>
                </a:lnTo>
                <a:lnTo>
                  <a:pt x="490612" y="451450"/>
                </a:lnTo>
                <a:close/>
                <a:moveTo>
                  <a:pt x="579290" y="427447"/>
                </a:moveTo>
                <a:lnTo>
                  <a:pt x="579290" y="427447"/>
                </a:lnTo>
                <a:cubicBezTo>
                  <a:pt x="578976" y="413668"/>
                  <a:pt x="589892" y="402242"/>
                  <a:pt x="603665" y="401927"/>
                </a:cubicBezTo>
                <a:cubicBezTo>
                  <a:pt x="603865" y="401922"/>
                  <a:pt x="604055" y="401920"/>
                  <a:pt x="604245" y="401920"/>
                </a:cubicBezTo>
                <a:cubicBezTo>
                  <a:pt x="611428" y="401758"/>
                  <a:pt x="618343" y="404628"/>
                  <a:pt x="623295" y="409826"/>
                </a:cubicBezTo>
                <a:lnTo>
                  <a:pt x="619486" y="413826"/>
                </a:lnTo>
                <a:cubicBezTo>
                  <a:pt x="615485" y="409551"/>
                  <a:pt x="609913" y="407105"/>
                  <a:pt x="604055" y="407064"/>
                </a:cubicBezTo>
                <a:cubicBezTo>
                  <a:pt x="593530" y="407042"/>
                  <a:pt x="584986" y="415552"/>
                  <a:pt x="584967" y="426074"/>
                </a:cubicBezTo>
                <a:cubicBezTo>
                  <a:pt x="584967" y="426499"/>
                  <a:pt x="584977" y="426926"/>
                  <a:pt x="585005" y="427352"/>
                </a:cubicBezTo>
                <a:lnTo>
                  <a:pt x="585005" y="427352"/>
                </a:lnTo>
                <a:cubicBezTo>
                  <a:pt x="584272" y="437847"/>
                  <a:pt x="592178" y="446952"/>
                  <a:pt x="602674" y="447689"/>
                </a:cubicBezTo>
                <a:cubicBezTo>
                  <a:pt x="603131" y="447721"/>
                  <a:pt x="603598" y="447736"/>
                  <a:pt x="604055" y="447735"/>
                </a:cubicBezTo>
                <a:cubicBezTo>
                  <a:pt x="610132" y="447741"/>
                  <a:pt x="615923" y="445140"/>
                  <a:pt x="619962" y="440592"/>
                </a:cubicBezTo>
                <a:lnTo>
                  <a:pt x="623581" y="444211"/>
                </a:lnTo>
                <a:cubicBezTo>
                  <a:pt x="618609" y="449867"/>
                  <a:pt x="611389" y="453040"/>
                  <a:pt x="603865" y="452879"/>
                </a:cubicBezTo>
                <a:cubicBezTo>
                  <a:pt x="590244" y="452936"/>
                  <a:pt x="579148" y="441938"/>
                  <a:pt x="579090" y="428314"/>
                </a:cubicBezTo>
                <a:cubicBezTo>
                  <a:pt x="579090" y="428057"/>
                  <a:pt x="579090" y="427800"/>
                  <a:pt x="579100" y="427542"/>
                </a:cubicBezTo>
                <a:moveTo>
                  <a:pt x="644727" y="402682"/>
                </a:moveTo>
                <a:lnTo>
                  <a:pt x="650251" y="402682"/>
                </a:lnTo>
                <a:lnTo>
                  <a:pt x="650251" y="424590"/>
                </a:lnTo>
                <a:lnTo>
                  <a:pt x="678826" y="424590"/>
                </a:lnTo>
                <a:lnTo>
                  <a:pt x="678826" y="402682"/>
                </a:lnTo>
                <a:lnTo>
                  <a:pt x="684446" y="402682"/>
                </a:lnTo>
                <a:lnTo>
                  <a:pt x="684446" y="452022"/>
                </a:lnTo>
                <a:lnTo>
                  <a:pt x="678826" y="452022"/>
                </a:lnTo>
                <a:lnTo>
                  <a:pt x="678826" y="429257"/>
                </a:lnTo>
                <a:lnTo>
                  <a:pt x="650251" y="429257"/>
                </a:lnTo>
                <a:lnTo>
                  <a:pt x="650251" y="451450"/>
                </a:lnTo>
                <a:lnTo>
                  <a:pt x="644727" y="451450"/>
                </a:lnTo>
                <a:close/>
                <a:moveTo>
                  <a:pt x="727499" y="402682"/>
                </a:moveTo>
                <a:lnTo>
                  <a:pt x="732738" y="402682"/>
                </a:lnTo>
                <a:lnTo>
                  <a:pt x="755217" y="452403"/>
                </a:lnTo>
                <a:lnTo>
                  <a:pt x="749216" y="452403"/>
                </a:lnTo>
                <a:lnTo>
                  <a:pt x="743787" y="438782"/>
                </a:lnTo>
                <a:lnTo>
                  <a:pt x="716926" y="438782"/>
                </a:lnTo>
                <a:lnTo>
                  <a:pt x="711116" y="451831"/>
                </a:lnTo>
                <a:lnTo>
                  <a:pt x="705687" y="451831"/>
                </a:lnTo>
                <a:close/>
                <a:moveTo>
                  <a:pt x="741215" y="434400"/>
                </a:moveTo>
                <a:lnTo>
                  <a:pt x="730452" y="408302"/>
                </a:lnTo>
                <a:lnTo>
                  <a:pt x="719117" y="433448"/>
                </a:lnTo>
                <a:close/>
                <a:moveTo>
                  <a:pt x="776077" y="403063"/>
                </a:moveTo>
                <a:lnTo>
                  <a:pt x="781887" y="403063"/>
                </a:lnTo>
                <a:lnTo>
                  <a:pt x="813034" y="442592"/>
                </a:lnTo>
                <a:lnTo>
                  <a:pt x="813034" y="402111"/>
                </a:lnTo>
                <a:lnTo>
                  <a:pt x="818463" y="402111"/>
                </a:lnTo>
                <a:lnTo>
                  <a:pt x="818463" y="451450"/>
                </a:lnTo>
                <a:lnTo>
                  <a:pt x="813986" y="451450"/>
                </a:lnTo>
                <a:lnTo>
                  <a:pt x="781887" y="411064"/>
                </a:lnTo>
                <a:lnTo>
                  <a:pt x="781887" y="451450"/>
                </a:lnTo>
                <a:lnTo>
                  <a:pt x="776458" y="451450"/>
                </a:lnTo>
                <a:close/>
                <a:moveTo>
                  <a:pt x="840942" y="427923"/>
                </a:moveTo>
                <a:lnTo>
                  <a:pt x="840942" y="427923"/>
                </a:lnTo>
                <a:cubicBezTo>
                  <a:pt x="840523" y="414252"/>
                  <a:pt x="851267" y="402829"/>
                  <a:pt x="864935" y="402408"/>
                </a:cubicBezTo>
                <a:cubicBezTo>
                  <a:pt x="865192" y="402400"/>
                  <a:pt x="865450" y="402396"/>
                  <a:pt x="865707" y="402396"/>
                </a:cubicBezTo>
                <a:cubicBezTo>
                  <a:pt x="872451" y="402156"/>
                  <a:pt x="879032" y="404508"/>
                  <a:pt x="884090" y="408969"/>
                </a:cubicBezTo>
                <a:lnTo>
                  <a:pt x="880470" y="413255"/>
                </a:lnTo>
                <a:cubicBezTo>
                  <a:pt x="876442" y="409437"/>
                  <a:pt x="871060" y="407380"/>
                  <a:pt x="865517" y="407540"/>
                </a:cubicBezTo>
                <a:cubicBezTo>
                  <a:pt x="854991" y="407518"/>
                  <a:pt x="846448" y="416028"/>
                  <a:pt x="846428" y="426550"/>
                </a:cubicBezTo>
                <a:cubicBezTo>
                  <a:pt x="846428" y="426976"/>
                  <a:pt x="846438" y="427402"/>
                  <a:pt x="846467" y="427828"/>
                </a:cubicBezTo>
                <a:lnTo>
                  <a:pt x="846467" y="427828"/>
                </a:lnTo>
                <a:cubicBezTo>
                  <a:pt x="845628" y="438315"/>
                  <a:pt x="853448" y="447499"/>
                  <a:pt x="863935" y="448341"/>
                </a:cubicBezTo>
                <a:cubicBezTo>
                  <a:pt x="864459" y="448383"/>
                  <a:pt x="864983" y="448404"/>
                  <a:pt x="865517" y="448402"/>
                </a:cubicBezTo>
                <a:cubicBezTo>
                  <a:pt x="870669" y="448391"/>
                  <a:pt x="875670" y="446646"/>
                  <a:pt x="879709" y="443449"/>
                </a:cubicBezTo>
                <a:lnTo>
                  <a:pt x="879709" y="430114"/>
                </a:lnTo>
                <a:lnTo>
                  <a:pt x="864755" y="430114"/>
                </a:lnTo>
                <a:lnTo>
                  <a:pt x="864755" y="425161"/>
                </a:lnTo>
                <a:lnTo>
                  <a:pt x="886662" y="425161"/>
                </a:lnTo>
                <a:lnTo>
                  <a:pt x="886662" y="444783"/>
                </a:lnTo>
                <a:cubicBezTo>
                  <a:pt x="881185" y="449610"/>
                  <a:pt x="874146" y="452284"/>
                  <a:pt x="866850" y="452307"/>
                </a:cubicBezTo>
                <a:cubicBezTo>
                  <a:pt x="853496" y="452848"/>
                  <a:pt x="842237" y="442465"/>
                  <a:pt x="841694" y="429114"/>
                </a:cubicBezTo>
                <a:cubicBezTo>
                  <a:pt x="841666" y="428400"/>
                  <a:pt x="841666" y="427685"/>
                  <a:pt x="841704" y="426971"/>
                </a:cubicBezTo>
                <a:moveTo>
                  <a:pt x="911141" y="402111"/>
                </a:moveTo>
                <a:lnTo>
                  <a:pt x="946765" y="402111"/>
                </a:lnTo>
                <a:lnTo>
                  <a:pt x="946765" y="407159"/>
                </a:lnTo>
                <a:lnTo>
                  <a:pt x="916666" y="407159"/>
                </a:lnTo>
                <a:lnTo>
                  <a:pt x="916666" y="424018"/>
                </a:lnTo>
                <a:lnTo>
                  <a:pt x="943621" y="424018"/>
                </a:lnTo>
                <a:lnTo>
                  <a:pt x="943621" y="429257"/>
                </a:lnTo>
                <a:lnTo>
                  <a:pt x="916666" y="429257"/>
                </a:lnTo>
                <a:lnTo>
                  <a:pt x="916666" y="446402"/>
                </a:lnTo>
                <a:lnTo>
                  <a:pt x="947145" y="446402"/>
                </a:lnTo>
                <a:lnTo>
                  <a:pt x="947145" y="451450"/>
                </a:lnTo>
                <a:lnTo>
                  <a:pt x="911141" y="451450"/>
                </a:lnTo>
                <a:close/>
                <a:moveTo>
                  <a:pt x="583957" y="287144"/>
                </a:moveTo>
                <a:lnTo>
                  <a:pt x="573671" y="273714"/>
                </a:lnTo>
                <a:cubicBezTo>
                  <a:pt x="578004" y="272506"/>
                  <a:pt x="581110" y="268682"/>
                  <a:pt x="581386" y="264189"/>
                </a:cubicBezTo>
                <a:cubicBezTo>
                  <a:pt x="581452" y="261638"/>
                  <a:pt x="580491" y="259167"/>
                  <a:pt x="578719" y="257331"/>
                </a:cubicBezTo>
                <a:cubicBezTo>
                  <a:pt x="574347" y="254435"/>
                  <a:pt x="569032" y="253311"/>
                  <a:pt x="563860" y="254187"/>
                </a:cubicBezTo>
                <a:lnTo>
                  <a:pt x="554335" y="254187"/>
                </a:lnTo>
                <a:lnTo>
                  <a:pt x="554335" y="256283"/>
                </a:lnTo>
                <a:lnTo>
                  <a:pt x="555287" y="256283"/>
                </a:lnTo>
                <a:cubicBezTo>
                  <a:pt x="557002" y="256283"/>
                  <a:pt x="557859" y="257331"/>
                  <a:pt x="557859" y="259426"/>
                </a:cubicBezTo>
                <a:lnTo>
                  <a:pt x="557859" y="286382"/>
                </a:lnTo>
                <a:cubicBezTo>
                  <a:pt x="557859" y="289144"/>
                  <a:pt x="556526" y="289525"/>
                  <a:pt x="555287" y="289525"/>
                </a:cubicBezTo>
                <a:lnTo>
                  <a:pt x="554335" y="289525"/>
                </a:lnTo>
                <a:lnTo>
                  <a:pt x="554335" y="291716"/>
                </a:lnTo>
                <a:lnTo>
                  <a:pt x="568337" y="291716"/>
                </a:lnTo>
                <a:lnTo>
                  <a:pt x="568337" y="289525"/>
                </a:lnTo>
                <a:lnTo>
                  <a:pt x="567574" y="289525"/>
                </a:lnTo>
                <a:cubicBezTo>
                  <a:pt x="565669" y="289525"/>
                  <a:pt x="564812" y="288573"/>
                  <a:pt x="564812" y="286382"/>
                </a:cubicBezTo>
                <a:lnTo>
                  <a:pt x="564812" y="274761"/>
                </a:lnTo>
                <a:lnTo>
                  <a:pt x="566241" y="274761"/>
                </a:lnTo>
                <a:lnTo>
                  <a:pt x="578814" y="291240"/>
                </a:lnTo>
                <a:lnTo>
                  <a:pt x="587767" y="291240"/>
                </a:lnTo>
                <a:lnTo>
                  <a:pt x="587767" y="289049"/>
                </a:lnTo>
                <a:lnTo>
                  <a:pt x="586910" y="289049"/>
                </a:lnTo>
                <a:cubicBezTo>
                  <a:pt x="585958" y="289049"/>
                  <a:pt x="585195" y="288096"/>
                  <a:pt x="584339" y="287144"/>
                </a:cubicBezTo>
                <a:moveTo>
                  <a:pt x="574814" y="264379"/>
                </a:moveTo>
                <a:cubicBezTo>
                  <a:pt x="574709" y="268287"/>
                  <a:pt x="571479" y="271386"/>
                  <a:pt x="567574" y="271332"/>
                </a:cubicBezTo>
                <a:lnTo>
                  <a:pt x="565193" y="271332"/>
                </a:lnTo>
                <a:lnTo>
                  <a:pt x="565193" y="257807"/>
                </a:lnTo>
                <a:cubicBezTo>
                  <a:pt x="565984" y="257648"/>
                  <a:pt x="566784" y="257648"/>
                  <a:pt x="567574" y="257807"/>
                </a:cubicBezTo>
                <a:cubicBezTo>
                  <a:pt x="571356" y="257593"/>
                  <a:pt x="574594" y="260486"/>
                  <a:pt x="574804" y="264268"/>
                </a:cubicBezTo>
                <a:cubicBezTo>
                  <a:pt x="574814" y="264305"/>
                  <a:pt x="574814" y="264342"/>
                  <a:pt x="574814" y="264379"/>
                </a:cubicBezTo>
                <a:moveTo>
                  <a:pt x="739596" y="256473"/>
                </a:moveTo>
                <a:lnTo>
                  <a:pt x="740548" y="256473"/>
                </a:lnTo>
                <a:cubicBezTo>
                  <a:pt x="741786" y="256473"/>
                  <a:pt x="743215" y="256473"/>
                  <a:pt x="743215" y="259617"/>
                </a:cubicBezTo>
                <a:lnTo>
                  <a:pt x="743215" y="286382"/>
                </a:lnTo>
                <a:cubicBezTo>
                  <a:pt x="743215" y="288573"/>
                  <a:pt x="742453" y="289525"/>
                  <a:pt x="740548" y="289525"/>
                </a:cubicBezTo>
                <a:lnTo>
                  <a:pt x="739596" y="289525"/>
                </a:lnTo>
                <a:lnTo>
                  <a:pt x="739596" y="291716"/>
                </a:lnTo>
                <a:lnTo>
                  <a:pt x="753312" y="291716"/>
                </a:lnTo>
                <a:lnTo>
                  <a:pt x="753312" y="289525"/>
                </a:lnTo>
                <a:lnTo>
                  <a:pt x="752454" y="289525"/>
                </a:lnTo>
                <a:cubicBezTo>
                  <a:pt x="750550" y="289525"/>
                  <a:pt x="749788" y="288573"/>
                  <a:pt x="749788" y="286382"/>
                </a:cubicBezTo>
                <a:lnTo>
                  <a:pt x="749788" y="259617"/>
                </a:lnTo>
                <a:cubicBezTo>
                  <a:pt x="749788" y="256854"/>
                  <a:pt x="751311" y="256473"/>
                  <a:pt x="752454" y="256473"/>
                </a:cubicBezTo>
                <a:lnTo>
                  <a:pt x="753312" y="256473"/>
                </a:lnTo>
                <a:lnTo>
                  <a:pt x="753312" y="254378"/>
                </a:lnTo>
                <a:lnTo>
                  <a:pt x="739215" y="254378"/>
                </a:lnTo>
                <a:close/>
                <a:moveTo>
                  <a:pt x="524712" y="254378"/>
                </a:moveTo>
                <a:lnTo>
                  <a:pt x="495185" y="254378"/>
                </a:lnTo>
                <a:cubicBezTo>
                  <a:pt x="494765" y="254412"/>
                  <a:pt x="494413" y="254723"/>
                  <a:pt x="494327" y="255140"/>
                </a:cubicBezTo>
                <a:lnTo>
                  <a:pt x="494327" y="263998"/>
                </a:lnTo>
                <a:lnTo>
                  <a:pt x="496137" y="263998"/>
                </a:lnTo>
                <a:lnTo>
                  <a:pt x="496137" y="263427"/>
                </a:lnTo>
                <a:cubicBezTo>
                  <a:pt x="496137" y="259902"/>
                  <a:pt x="497661" y="258188"/>
                  <a:pt x="500042" y="258188"/>
                </a:cubicBezTo>
                <a:lnTo>
                  <a:pt x="506710" y="258188"/>
                </a:lnTo>
                <a:lnTo>
                  <a:pt x="506710" y="286382"/>
                </a:lnTo>
                <a:cubicBezTo>
                  <a:pt x="506710" y="288477"/>
                  <a:pt x="505853" y="289335"/>
                  <a:pt x="503852" y="289335"/>
                </a:cubicBezTo>
                <a:lnTo>
                  <a:pt x="503090" y="289335"/>
                </a:lnTo>
                <a:lnTo>
                  <a:pt x="503090" y="291525"/>
                </a:lnTo>
                <a:lnTo>
                  <a:pt x="516997" y="291525"/>
                </a:lnTo>
                <a:lnTo>
                  <a:pt x="516997" y="289335"/>
                </a:lnTo>
                <a:lnTo>
                  <a:pt x="516235" y="289335"/>
                </a:lnTo>
                <a:cubicBezTo>
                  <a:pt x="514235" y="289335"/>
                  <a:pt x="513568" y="288573"/>
                  <a:pt x="513568" y="286382"/>
                </a:cubicBezTo>
                <a:lnTo>
                  <a:pt x="513568" y="257807"/>
                </a:lnTo>
                <a:lnTo>
                  <a:pt x="520045" y="257807"/>
                </a:lnTo>
                <a:cubicBezTo>
                  <a:pt x="521664" y="257807"/>
                  <a:pt x="523569" y="258378"/>
                  <a:pt x="523854" y="263046"/>
                </a:cubicBezTo>
                <a:lnTo>
                  <a:pt x="523854" y="263617"/>
                </a:lnTo>
                <a:lnTo>
                  <a:pt x="525855" y="263617"/>
                </a:lnTo>
                <a:lnTo>
                  <a:pt x="525855" y="254759"/>
                </a:lnTo>
                <a:cubicBezTo>
                  <a:pt x="525817" y="254357"/>
                  <a:pt x="525493" y="254040"/>
                  <a:pt x="525093" y="253997"/>
                </a:cubicBezTo>
                <a:moveTo>
                  <a:pt x="404602" y="256092"/>
                </a:moveTo>
                <a:lnTo>
                  <a:pt x="406221" y="256092"/>
                </a:lnTo>
                <a:cubicBezTo>
                  <a:pt x="407164" y="256033"/>
                  <a:pt x="407983" y="256752"/>
                  <a:pt x="408040" y="257697"/>
                </a:cubicBezTo>
                <a:cubicBezTo>
                  <a:pt x="408040" y="257797"/>
                  <a:pt x="408040" y="257897"/>
                  <a:pt x="408031" y="257997"/>
                </a:cubicBezTo>
                <a:lnTo>
                  <a:pt x="408031" y="278857"/>
                </a:lnTo>
                <a:cubicBezTo>
                  <a:pt x="407783" y="283796"/>
                  <a:pt x="403573" y="287594"/>
                  <a:pt x="398629" y="287342"/>
                </a:cubicBezTo>
                <a:cubicBezTo>
                  <a:pt x="398591" y="287339"/>
                  <a:pt x="398544" y="287337"/>
                  <a:pt x="398506" y="287334"/>
                </a:cubicBezTo>
                <a:cubicBezTo>
                  <a:pt x="393982" y="287249"/>
                  <a:pt x="390381" y="283513"/>
                  <a:pt x="390467" y="278989"/>
                </a:cubicBezTo>
                <a:cubicBezTo>
                  <a:pt x="390476" y="278787"/>
                  <a:pt x="390486" y="278583"/>
                  <a:pt x="390504" y="278381"/>
                </a:cubicBezTo>
                <a:lnTo>
                  <a:pt x="390504" y="259331"/>
                </a:lnTo>
                <a:cubicBezTo>
                  <a:pt x="390495" y="257891"/>
                  <a:pt x="391553" y="256666"/>
                  <a:pt x="392981" y="256473"/>
                </a:cubicBezTo>
                <a:lnTo>
                  <a:pt x="393743" y="256473"/>
                </a:lnTo>
                <a:lnTo>
                  <a:pt x="393743" y="254378"/>
                </a:lnTo>
                <a:lnTo>
                  <a:pt x="380122" y="254378"/>
                </a:lnTo>
                <a:lnTo>
                  <a:pt x="380122" y="256473"/>
                </a:lnTo>
                <a:lnTo>
                  <a:pt x="380694" y="256473"/>
                </a:lnTo>
                <a:cubicBezTo>
                  <a:pt x="382161" y="256621"/>
                  <a:pt x="383275" y="257858"/>
                  <a:pt x="383266" y="259331"/>
                </a:cubicBezTo>
                <a:lnTo>
                  <a:pt x="383266" y="278381"/>
                </a:lnTo>
                <a:cubicBezTo>
                  <a:pt x="383380" y="285692"/>
                  <a:pt x="389400" y="291525"/>
                  <a:pt x="396715" y="291411"/>
                </a:cubicBezTo>
                <a:cubicBezTo>
                  <a:pt x="397124" y="291404"/>
                  <a:pt x="397524" y="291379"/>
                  <a:pt x="397934" y="291335"/>
                </a:cubicBezTo>
                <a:cubicBezTo>
                  <a:pt x="404878" y="292231"/>
                  <a:pt x="411222" y="287332"/>
                  <a:pt x="412117" y="280393"/>
                </a:cubicBezTo>
                <a:cubicBezTo>
                  <a:pt x="412174" y="279947"/>
                  <a:pt x="412212" y="279497"/>
                  <a:pt x="412222" y="279048"/>
                </a:cubicBezTo>
                <a:lnTo>
                  <a:pt x="412222" y="258378"/>
                </a:lnTo>
                <a:cubicBezTo>
                  <a:pt x="412222" y="257521"/>
                  <a:pt x="412222" y="256473"/>
                  <a:pt x="413936" y="256473"/>
                </a:cubicBezTo>
                <a:lnTo>
                  <a:pt x="415651" y="256473"/>
                </a:lnTo>
                <a:lnTo>
                  <a:pt x="415651" y="254378"/>
                </a:lnTo>
                <a:lnTo>
                  <a:pt x="404697" y="254378"/>
                </a:lnTo>
                <a:close/>
                <a:moveTo>
                  <a:pt x="708735" y="280381"/>
                </a:moveTo>
                <a:cubicBezTo>
                  <a:pt x="707306" y="285048"/>
                  <a:pt x="704925" y="287144"/>
                  <a:pt x="700924" y="287144"/>
                </a:cubicBezTo>
                <a:lnTo>
                  <a:pt x="692638" y="287144"/>
                </a:lnTo>
                <a:cubicBezTo>
                  <a:pt x="692066" y="287144"/>
                  <a:pt x="691399" y="286287"/>
                  <a:pt x="691399" y="285429"/>
                </a:cubicBezTo>
                <a:lnTo>
                  <a:pt x="691399" y="259807"/>
                </a:lnTo>
                <a:cubicBezTo>
                  <a:pt x="691399" y="257521"/>
                  <a:pt x="692162" y="256473"/>
                  <a:pt x="694161" y="256473"/>
                </a:cubicBezTo>
                <a:lnTo>
                  <a:pt x="695019" y="256473"/>
                </a:lnTo>
                <a:lnTo>
                  <a:pt x="695019" y="254378"/>
                </a:lnTo>
                <a:lnTo>
                  <a:pt x="680922" y="254378"/>
                </a:lnTo>
                <a:lnTo>
                  <a:pt x="680922" y="256473"/>
                </a:lnTo>
                <a:lnTo>
                  <a:pt x="681779" y="256473"/>
                </a:lnTo>
                <a:cubicBezTo>
                  <a:pt x="682446" y="256473"/>
                  <a:pt x="684446" y="256473"/>
                  <a:pt x="684446" y="259807"/>
                </a:cubicBezTo>
                <a:lnTo>
                  <a:pt x="684446" y="285810"/>
                </a:lnTo>
                <a:cubicBezTo>
                  <a:pt x="684446" y="288668"/>
                  <a:pt x="682922" y="289049"/>
                  <a:pt x="681779" y="289049"/>
                </a:cubicBezTo>
                <a:lnTo>
                  <a:pt x="680922" y="289049"/>
                </a:lnTo>
                <a:lnTo>
                  <a:pt x="680922" y="291240"/>
                </a:lnTo>
                <a:lnTo>
                  <a:pt x="707877" y="291240"/>
                </a:lnTo>
                <a:lnTo>
                  <a:pt x="711116" y="280286"/>
                </a:lnTo>
                <a:lnTo>
                  <a:pt x="708926" y="280286"/>
                </a:lnTo>
                <a:close/>
                <a:moveTo>
                  <a:pt x="453465" y="267332"/>
                </a:moveTo>
                <a:lnTo>
                  <a:pt x="452798" y="267332"/>
                </a:lnTo>
                <a:cubicBezTo>
                  <a:pt x="450712" y="266456"/>
                  <a:pt x="449255" y="264530"/>
                  <a:pt x="448988" y="262284"/>
                </a:cubicBezTo>
                <a:cubicBezTo>
                  <a:pt x="449026" y="260623"/>
                  <a:pt x="449979" y="259120"/>
                  <a:pt x="451465" y="258378"/>
                </a:cubicBezTo>
                <a:cubicBezTo>
                  <a:pt x="453284" y="257283"/>
                  <a:pt x="455551" y="257283"/>
                  <a:pt x="457370" y="258378"/>
                </a:cubicBezTo>
                <a:cubicBezTo>
                  <a:pt x="460237" y="260076"/>
                  <a:pt x="461999" y="263146"/>
                  <a:pt x="462037" y="266475"/>
                </a:cubicBezTo>
                <a:lnTo>
                  <a:pt x="462037" y="267332"/>
                </a:lnTo>
                <a:lnTo>
                  <a:pt x="464228" y="267332"/>
                </a:lnTo>
                <a:lnTo>
                  <a:pt x="464228" y="254378"/>
                </a:lnTo>
                <a:lnTo>
                  <a:pt x="462133" y="254378"/>
                </a:lnTo>
                <a:lnTo>
                  <a:pt x="462133" y="254378"/>
                </a:lnTo>
                <a:cubicBezTo>
                  <a:pt x="462095" y="254841"/>
                  <a:pt x="461847" y="255261"/>
                  <a:pt x="461466" y="255521"/>
                </a:cubicBezTo>
                <a:cubicBezTo>
                  <a:pt x="460885" y="255740"/>
                  <a:pt x="460237" y="255740"/>
                  <a:pt x="459656" y="255521"/>
                </a:cubicBezTo>
                <a:cubicBezTo>
                  <a:pt x="455532" y="252823"/>
                  <a:pt x="450112" y="253214"/>
                  <a:pt x="446417" y="256473"/>
                </a:cubicBezTo>
                <a:cubicBezTo>
                  <a:pt x="444169" y="258651"/>
                  <a:pt x="443045" y="261742"/>
                  <a:pt x="443369" y="264855"/>
                </a:cubicBezTo>
                <a:cubicBezTo>
                  <a:pt x="443692" y="267946"/>
                  <a:pt x="445512" y="270684"/>
                  <a:pt x="448226" y="272190"/>
                </a:cubicBezTo>
                <a:lnTo>
                  <a:pt x="451084" y="273904"/>
                </a:lnTo>
                <a:cubicBezTo>
                  <a:pt x="453998" y="275388"/>
                  <a:pt x="456637" y="277352"/>
                  <a:pt x="458894" y="279714"/>
                </a:cubicBezTo>
                <a:cubicBezTo>
                  <a:pt x="460580" y="281798"/>
                  <a:pt x="460266" y="284857"/>
                  <a:pt x="458180" y="286547"/>
                </a:cubicBezTo>
                <a:cubicBezTo>
                  <a:pt x="458046" y="286658"/>
                  <a:pt x="457904" y="286762"/>
                  <a:pt x="457751" y="286858"/>
                </a:cubicBezTo>
                <a:cubicBezTo>
                  <a:pt x="455913" y="288334"/>
                  <a:pt x="453379" y="288595"/>
                  <a:pt x="451274" y="287525"/>
                </a:cubicBezTo>
                <a:cubicBezTo>
                  <a:pt x="447712" y="285722"/>
                  <a:pt x="445550" y="281988"/>
                  <a:pt x="445750" y="278000"/>
                </a:cubicBezTo>
                <a:lnTo>
                  <a:pt x="445750" y="277428"/>
                </a:lnTo>
                <a:lnTo>
                  <a:pt x="443463" y="277428"/>
                </a:lnTo>
                <a:lnTo>
                  <a:pt x="443463" y="290573"/>
                </a:lnTo>
                <a:lnTo>
                  <a:pt x="445559" y="290573"/>
                </a:lnTo>
                <a:lnTo>
                  <a:pt x="445559" y="290573"/>
                </a:lnTo>
                <a:cubicBezTo>
                  <a:pt x="445645" y="290002"/>
                  <a:pt x="445998" y="289506"/>
                  <a:pt x="446511" y="289239"/>
                </a:cubicBezTo>
                <a:cubicBezTo>
                  <a:pt x="446921" y="289001"/>
                  <a:pt x="447436" y="289001"/>
                  <a:pt x="447845" y="289239"/>
                </a:cubicBezTo>
                <a:cubicBezTo>
                  <a:pt x="450159" y="290482"/>
                  <a:pt x="452741" y="291137"/>
                  <a:pt x="455370" y="291144"/>
                </a:cubicBezTo>
                <a:cubicBezTo>
                  <a:pt x="457732" y="291201"/>
                  <a:pt x="460047" y="290462"/>
                  <a:pt x="461942" y="289049"/>
                </a:cubicBezTo>
                <a:cubicBezTo>
                  <a:pt x="466124" y="286327"/>
                  <a:pt x="467486" y="280844"/>
                  <a:pt x="465085" y="276476"/>
                </a:cubicBezTo>
                <a:cubicBezTo>
                  <a:pt x="462133" y="272321"/>
                  <a:pt x="458122" y="269032"/>
                  <a:pt x="453465" y="266951"/>
                </a:cubicBezTo>
                <a:moveTo>
                  <a:pt x="649013" y="286382"/>
                </a:moveTo>
                <a:lnTo>
                  <a:pt x="635107" y="254568"/>
                </a:lnTo>
                <a:cubicBezTo>
                  <a:pt x="634973" y="254127"/>
                  <a:pt x="634602" y="253798"/>
                  <a:pt x="634154" y="253711"/>
                </a:cubicBezTo>
                <a:cubicBezTo>
                  <a:pt x="634154" y="253711"/>
                  <a:pt x="633392" y="253711"/>
                  <a:pt x="632916" y="254283"/>
                </a:cubicBezTo>
                <a:lnTo>
                  <a:pt x="619962" y="286382"/>
                </a:lnTo>
                <a:cubicBezTo>
                  <a:pt x="619390" y="287715"/>
                  <a:pt x="618343" y="289239"/>
                  <a:pt x="616914" y="289239"/>
                </a:cubicBezTo>
                <a:lnTo>
                  <a:pt x="615580" y="289239"/>
                </a:lnTo>
                <a:lnTo>
                  <a:pt x="615580" y="291430"/>
                </a:lnTo>
                <a:lnTo>
                  <a:pt x="626248" y="291430"/>
                </a:lnTo>
                <a:lnTo>
                  <a:pt x="626248" y="289239"/>
                </a:lnTo>
                <a:lnTo>
                  <a:pt x="625201" y="289239"/>
                </a:lnTo>
                <a:cubicBezTo>
                  <a:pt x="624677" y="289219"/>
                  <a:pt x="624191" y="288976"/>
                  <a:pt x="623867" y="288573"/>
                </a:cubicBezTo>
                <a:cubicBezTo>
                  <a:pt x="623677" y="288249"/>
                  <a:pt x="623677" y="287849"/>
                  <a:pt x="623867" y="287525"/>
                </a:cubicBezTo>
                <a:lnTo>
                  <a:pt x="627106" y="280000"/>
                </a:lnTo>
                <a:lnTo>
                  <a:pt x="639012" y="280000"/>
                </a:lnTo>
                <a:lnTo>
                  <a:pt x="642345" y="287525"/>
                </a:lnTo>
                <a:cubicBezTo>
                  <a:pt x="642575" y="287873"/>
                  <a:pt x="642575" y="288320"/>
                  <a:pt x="642345" y="288668"/>
                </a:cubicBezTo>
                <a:cubicBezTo>
                  <a:pt x="642145" y="289058"/>
                  <a:pt x="641736" y="289286"/>
                  <a:pt x="641298" y="289239"/>
                </a:cubicBezTo>
                <a:lnTo>
                  <a:pt x="639012" y="289239"/>
                </a:lnTo>
                <a:lnTo>
                  <a:pt x="639012" y="291430"/>
                </a:lnTo>
                <a:lnTo>
                  <a:pt x="652633" y="291430"/>
                </a:lnTo>
                <a:lnTo>
                  <a:pt x="652633" y="289239"/>
                </a:lnTo>
                <a:lnTo>
                  <a:pt x="651680" y="289239"/>
                </a:lnTo>
                <a:cubicBezTo>
                  <a:pt x="650537" y="289239"/>
                  <a:pt x="649680" y="288382"/>
                  <a:pt x="648918" y="286477"/>
                </a:cubicBezTo>
                <a:moveTo>
                  <a:pt x="636726" y="276190"/>
                </a:moveTo>
                <a:lnTo>
                  <a:pt x="628058" y="276190"/>
                </a:lnTo>
                <a:lnTo>
                  <a:pt x="632440" y="266665"/>
                </a:lnTo>
                <a:close/>
                <a:moveTo>
                  <a:pt x="817701" y="289239"/>
                </a:moveTo>
                <a:cubicBezTo>
                  <a:pt x="816558" y="289239"/>
                  <a:pt x="815701" y="288382"/>
                  <a:pt x="814938" y="286477"/>
                </a:cubicBezTo>
                <a:lnTo>
                  <a:pt x="800937" y="254473"/>
                </a:lnTo>
                <a:cubicBezTo>
                  <a:pt x="800804" y="254032"/>
                  <a:pt x="800432" y="253702"/>
                  <a:pt x="799985" y="253616"/>
                </a:cubicBezTo>
                <a:cubicBezTo>
                  <a:pt x="799985" y="253616"/>
                  <a:pt x="799223" y="253616"/>
                  <a:pt x="798746" y="254187"/>
                </a:cubicBezTo>
                <a:lnTo>
                  <a:pt x="785220" y="286382"/>
                </a:lnTo>
                <a:cubicBezTo>
                  <a:pt x="784649" y="287715"/>
                  <a:pt x="783601" y="289239"/>
                  <a:pt x="782173" y="289239"/>
                </a:cubicBezTo>
                <a:lnTo>
                  <a:pt x="780839" y="289239"/>
                </a:lnTo>
                <a:lnTo>
                  <a:pt x="780839" y="291430"/>
                </a:lnTo>
                <a:lnTo>
                  <a:pt x="791412" y="291430"/>
                </a:lnTo>
                <a:lnTo>
                  <a:pt x="791412" y="289239"/>
                </a:lnTo>
                <a:lnTo>
                  <a:pt x="790364" y="289239"/>
                </a:lnTo>
                <a:cubicBezTo>
                  <a:pt x="789841" y="289219"/>
                  <a:pt x="789355" y="288976"/>
                  <a:pt x="789031" y="288573"/>
                </a:cubicBezTo>
                <a:cubicBezTo>
                  <a:pt x="788840" y="288249"/>
                  <a:pt x="788840" y="287849"/>
                  <a:pt x="789031" y="287525"/>
                </a:cubicBezTo>
                <a:lnTo>
                  <a:pt x="792269" y="280000"/>
                </a:lnTo>
                <a:lnTo>
                  <a:pt x="804080" y="280000"/>
                </a:lnTo>
                <a:lnTo>
                  <a:pt x="807414" y="287525"/>
                </a:lnTo>
                <a:cubicBezTo>
                  <a:pt x="807642" y="287873"/>
                  <a:pt x="807642" y="288320"/>
                  <a:pt x="807414" y="288668"/>
                </a:cubicBezTo>
                <a:cubicBezTo>
                  <a:pt x="807214" y="289058"/>
                  <a:pt x="806805" y="289286"/>
                  <a:pt x="806366" y="289239"/>
                </a:cubicBezTo>
                <a:lnTo>
                  <a:pt x="804842" y="289239"/>
                </a:lnTo>
                <a:lnTo>
                  <a:pt x="804842" y="291430"/>
                </a:lnTo>
                <a:lnTo>
                  <a:pt x="818463" y="291430"/>
                </a:lnTo>
                <a:lnTo>
                  <a:pt x="818463" y="289239"/>
                </a:lnTo>
                <a:close/>
                <a:moveTo>
                  <a:pt x="802747" y="276190"/>
                </a:moveTo>
                <a:lnTo>
                  <a:pt x="794079" y="276190"/>
                </a:lnTo>
                <a:lnTo>
                  <a:pt x="798460" y="266665"/>
                </a:lnTo>
                <a:close/>
                <a:moveTo>
                  <a:pt x="347928" y="286382"/>
                </a:moveTo>
                <a:lnTo>
                  <a:pt x="334212" y="254473"/>
                </a:lnTo>
                <a:cubicBezTo>
                  <a:pt x="334079" y="254032"/>
                  <a:pt x="333707" y="253702"/>
                  <a:pt x="333260" y="253616"/>
                </a:cubicBezTo>
                <a:cubicBezTo>
                  <a:pt x="333260" y="253616"/>
                  <a:pt x="332497" y="253616"/>
                  <a:pt x="332021" y="254187"/>
                </a:cubicBezTo>
                <a:lnTo>
                  <a:pt x="318686" y="286382"/>
                </a:lnTo>
                <a:cubicBezTo>
                  <a:pt x="318115" y="287715"/>
                  <a:pt x="317067" y="289239"/>
                  <a:pt x="315543" y="289239"/>
                </a:cubicBezTo>
                <a:lnTo>
                  <a:pt x="314304" y="289239"/>
                </a:lnTo>
                <a:lnTo>
                  <a:pt x="314304" y="291430"/>
                </a:lnTo>
                <a:lnTo>
                  <a:pt x="324687" y="291430"/>
                </a:lnTo>
                <a:lnTo>
                  <a:pt x="324687" y="289239"/>
                </a:lnTo>
                <a:lnTo>
                  <a:pt x="323639" y="289239"/>
                </a:lnTo>
                <a:cubicBezTo>
                  <a:pt x="323116" y="289247"/>
                  <a:pt x="322620" y="288998"/>
                  <a:pt x="322306" y="288573"/>
                </a:cubicBezTo>
                <a:cubicBezTo>
                  <a:pt x="322115" y="288249"/>
                  <a:pt x="322115" y="287849"/>
                  <a:pt x="322306" y="287525"/>
                </a:cubicBezTo>
                <a:lnTo>
                  <a:pt x="325449" y="280000"/>
                </a:lnTo>
                <a:lnTo>
                  <a:pt x="337355" y="280000"/>
                </a:lnTo>
                <a:lnTo>
                  <a:pt x="340594" y="287525"/>
                </a:lnTo>
                <a:cubicBezTo>
                  <a:pt x="340793" y="287878"/>
                  <a:pt x="340793" y="288314"/>
                  <a:pt x="340594" y="288668"/>
                </a:cubicBezTo>
                <a:cubicBezTo>
                  <a:pt x="340365" y="289025"/>
                  <a:pt x="339965" y="289241"/>
                  <a:pt x="339546" y="289239"/>
                </a:cubicBezTo>
                <a:lnTo>
                  <a:pt x="338022" y="289239"/>
                </a:lnTo>
                <a:lnTo>
                  <a:pt x="338022" y="291430"/>
                </a:lnTo>
                <a:lnTo>
                  <a:pt x="351547" y="291430"/>
                </a:lnTo>
                <a:lnTo>
                  <a:pt x="351547" y="289239"/>
                </a:lnTo>
                <a:lnTo>
                  <a:pt x="350595" y="289239"/>
                </a:lnTo>
                <a:cubicBezTo>
                  <a:pt x="349547" y="289239"/>
                  <a:pt x="348690" y="288382"/>
                  <a:pt x="347833" y="286477"/>
                </a:cubicBezTo>
                <a:moveTo>
                  <a:pt x="335736" y="276190"/>
                </a:moveTo>
                <a:lnTo>
                  <a:pt x="327068" y="276190"/>
                </a:lnTo>
                <a:lnTo>
                  <a:pt x="331450" y="266665"/>
                </a:lnTo>
                <a:close/>
                <a:moveTo>
                  <a:pt x="934096" y="47590"/>
                </a:moveTo>
                <a:lnTo>
                  <a:pt x="938669" y="50352"/>
                </a:lnTo>
                <a:cubicBezTo>
                  <a:pt x="943936" y="53059"/>
                  <a:pt x="948755" y="56562"/>
                  <a:pt x="952956" y="60735"/>
                </a:cubicBezTo>
                <a:cubicBezTo>
                  <a:pt x="955994" y="64300"/>
                  <a:pt x="955556" y="69650"/>
                  <a:pt x="951994" y="72685"/>
                </a:cubicBezTo>
                <a:cubicBezTo>
                  <a:pt x="951642" y="72987"/>
                  <a:pt x="951260" y="73258"/>
                  <a:pt x="950860" y="73498"/>
                </a:cubicBezTo>
                <a:cubicBezTo>
                  <a:pt x="947651" y="76176"/>
                  <a:pt x="943145" y="76663"/>
                  <a:pt x="939430" y="74736"/>
                </a:cubicBezTo>
                <a:cubicBezTo>
                  <a:pt x="933420" y="71655"/>
                  <a:pt x="929715" y="65392"/>
                  <a:pt x="929905" y="58639"/>
                </a:cubicBezTo>
                <a:lnTo>
                  <a:pt x="929905" y="57782"/>
                </a:lnTo>
                <a:lnTo>
                  <a:pt x="926381" y="57782"/>
                </a:lnTo>
                <a:lnTo>
                  <a:pt x="926381" y="80832"/>
                </a:lnTo>
                <a:lnTo>
                  <a:pt x="929715" y="80832"/>
                </a:lnTo>
                <a:lnTo>
                  <a:pt x="929715" y="80166"/>
                </a:lnTo>
                <a:cubicBezTo>
                  <a:pt x="929953" y="79100"/>
                  <a:pt x="930648" y="78195"/>
                  <a:pt x="931620" y="77689"/>
                </a:cubicBezTo>
                <a:cubicBezTo>
                  <a:pt x="932306" y="77317"/>
                  <a:pt x="933125" y="77317"/>
                  <a:pt x="933811" y="77689"/>
                </a:cubicBezTo>
                <a:cubicBezTo>
                  <a:pt x="937735" y="79811"/>
                  <a:pt x="942117" y="80955"/>
                  <a:pt x="946574" y="81023"/>
                </a:cubicBezTo>
                <a:cubicBezTo>
                  <a:pt x="950823" y="81107"/>
                  <a:pt x="954985" y="79766"/>
                  <a:pt x="958385" y="77213"/>
                </a:cubicBezTo>
                <a:cubicBezTo>
                  <a:pt x="965348" y="72250"/>
                  <a:pt x="967653" y="62947"/>
                  <a:pt x="963814" y="55305"/>
                </a:cubicBezTo>
                <a:cubicBezTo>
                  <a:pt x="958319" y="47850"/>
                  <a:pt x="950823" y="42104"/>
                  <a:pt x="942193" y="38732"/>
                </a:cubicBezTo>
                <a:cubicBezTo>
                  <a:pt x="938602" y="37084"/>
                  <a:pt x="936116" y="33698"/>
                  <a:pt x="935621" y="29778"/>
                </a:cubicBezTo>
                <a:cubicBezTo>
                  <a:pt x="935611" y="26762"/>
                  <a:pt x="937211" y="23969"/>
                  <a:pt x="939812" y="22444"/>
                </a:cubicBezTo>
                <a:cubicBezTo>
                  <a:pt x="943260" y="20637"/>
                  <a:pt x="947431" y="20856"/>
                  <a:pt x="950670" y="23016"/>
                </a:cubicBezTo>
                <a:cubicBezTo>
                  <a:pt x="955699" y="25967"/>
                  <a:pt x="958785" y="31373"/>
                  <a:pt x="958766" y="37208"/>
                </a:cubicBezTo>
                <a:lnTo>
                  <a:pt x="958766" y="38732"/>
                </a:lnTo>
                <a:lnTo>
                  <a:pt x="962100" y="38732"/>
                </a:lnTo>
                <a:lnTo>
                  <a:pt x="962100" y="16824"/>
                </a:lnTo>
                <a:lnTo>
                  <a:pt x="958957" y="16824"/>
                </a:lnTo>
                <a:lnTo>
                  <a:pt x="958957" y="17491"/>
                </a:lnTo>
                <a:cubicBezTo>
                  <a:pt x="958919" y="18204"/>
                  <a:pt x="958566" y="18863"/>
                  <a:pt x="958004" y="19301"/>
                </a:cubicBezTo>
                <a:cubicBezTo>
                  <a:pt x="956756" y="19680"/>
                  <a:pt x="955404" y="19507"/>
                  <a:pt x="954289" y="18825"/>
                </a:cubicBezTo>
                <a:cubicBezTo>
                  <a:pt x="947117" y="14334"/>
                  <a:pt x="937850" y="15111"/>
                  <a:pt x="931525" y="20730"/>
                </a:cubicBezTo>
                <a:cubicBezTo>
                  <a:pt x="927524" y="24434"/>
                  <a:pt x="925448" y="29774"/>
                  <a:pt x="925905" y="35208"/>
                </a:cubicBezTo>
                <a:cubicBezTo>
                  <a:pt x="926533" y="40569"/>
                  <a:pt x="929687" y="45309"/>
                  <a:pt x="934382" y="47971"/>
                </a:cubicBezTo>
                <a:moveTo>
                  <a:pt x="851991" y="62640"/>
                </a:moveTo>
                <a:lnTo>
                  <a:pt x="848562" y="62640"/>
                </a:lnTo>
                <a:lnTo>
                  <a:pt x="848562" y="63211"/>
                </a:lnTo>
                <a:cubicBezTo>
                  <a:pt x="846085" y="71212"/>
                  <a:pt x="841799" y="74832"/>
                  <a:pt x="834751" y="74832"/>
                </a:cubicBezTo>
                <a:lnTo>
                  <a:pt x="818939" y="74832"/>
                </a:lnTo>
                <a:cubicBezTo>
                  <a:pt x="817673" y="74832"/>
                  <a:pt x="816653" y="73808"/>
                  <a:pt x="816653" y="72546"/>
                </a:cubicBezTo>
                <a:lnTo>
                  <a:pt x="816653" y="49971"/>
                </a:lnTo>
                <a:lnTo>
                  <a:pt x="833798" y="49971"/>
                </a:lnTo>
                <a:cubicBezTo>
                  <a:pt x="836751" y="49971"/>
                  <a:pt x="837513" y="53115"/>
                  <a:pt x="837513" y="55020"/>
                </a:cubicBezTo>
                <a:lnTo>
                  <a:pt x="837513" y="56258"/>
                </a:lnTo>
                <a:lnTo>
                  <a:pt x="841132" y="56258"/>
                </a:lnTo>
                <a:lnTo>
                  <a:pt x="841132" y="37208"/>
                </a:lnTo>
                <a:lnTo>
                  <a:pt x="837513" y="37208"/>
                </a:lnTo>
                <a:lnTo>
                  <a:pt x="837513" y="38732"/>
                </a:lnTo>
                <a:cubicBezTo>
                  <a:pt x="837513" y="40637"/>
                  <a:pt x="836560" y="43780"/>
                  <a:pt x="833798" y="43780"/>
                </a:cubicBezTo>
                <a:lnTo>
                  <a:pt x="816653" y="43780"/>
                </a:lnTo>
                <a:lnTo>
                  <a:pt x="816653" y="22349"/>
                </a:lnTo>
                <a:lnTo>
                  <a:pt x="835227" y="22349"/>
                </a:lnTo>
                <a:cubicBezTo>
                  <a:pt x="839704" y="22349"/>
                  <a:pt x="842847" y="25968"/>
                  <a:pt x="843133" y="31874"/>
                </a:cubicBezTo>
                <a:lnTo>
                  <a:pt x="843133" y="32636"/>
                </a:lnTo>
                <a:lnTo>
                  <a:pt x="846467" y="32636"/>
                </a:lnTo>
                <a:lnTo>
                  <a:pt x="845133" y="16634"/>
                </a:lnTo>
                <a:lnTo>
                  <a:pt x="798365" y="16634"/>
                </a:lnTo>
                <a:lnTo>
                  <a:pt x="798365" y="19682"/>
                </a:lnTo>
                <a:lnTo>
                  <a:pt x="799699" y="19682"/>
                </a:lnTo>
                <a:cubicBezTo>
                  <a:pt x="803032" y="19682"/>
                  <a:pt x="804461" y="21396"/>
                  <a:pt x="804461" y="25397"/>
                </a:cubicBezTo>
                <a:lnTo>
                  <a:pt x="804461" y="71498"/>
                </a:lnTo>
                <a:cubicBezTo>
                  <a:pt x="804461" y="75498"/>
                  <a:pt x="803032" y="77118"/>
                  <a:pt x="799699" y="77118"/>
                </a:cubicBezTo>
                <a:lnTo>
                  <a:pt x="798365" y="77118"/>
                </a:lnTo>
                <a:lnTo>
                  <a:pt x="798365" y="80642"/>
                </a:lnTo>
                <a:lnTo>
                  <a:pt x="846467" y="80642"/>
                </a:lnTo>
                <a:close/>
                <a:moveTo>
                  <a:pt x="1000962" y="77308"/>
                </a:moveTo>
                <a:lnTo>
                  <a:pt x="999628" y="77308"/>
                </a:lnTo>
                <a:cubicBezTo>
                  <a:pt x="996295" y="77308"/>
                  <a:pt x="994770" y="75594"/>
                  <a:pt x="994770" y="71688"/>
                </a:cubicBezTo>
                <a:lnTo>
                  <a:pt x="994770" y="25587"/>
                </a:lnTo>
                <a:cubicBezTo>
                  <a:pt x="994770" y="21682"/>
                  <a:pt x="996295" y="19872"/>
                  <a:pt x="999628" y="19872"/>
                </a:cubicBezTo>
                <a:lnTo>
                  <a:pt x="1000962" y="19872"/>
                </a:lnTo>
                <a:lnTo>
                  <a:pt x="1000962" y="16443"/>
                </a:lnTo>
                <a:lnTo>
                  <a:pt x="976578" y="16443"/>
                </a:lnTo>
                <a:lnTo>
                  <a:pt x="976578" y="19682"/>
                </a:lnTo>
                <a:lnTo>
                  <a:pt x="978102" y="19682"/>
                </a:lnTo>
                <a:cubicBezTo>
                  <a:pt x="981436" y="19682"/>
                  <a:pt x="982864" y="21396"/>
                  <a:pt x="982864" y="25397"/>
                </a:cubicBezTo>
                <a:lnTo>
                  <a:pt x="982864" y="71498"/>
                </a:lnTo>
                <a:cubicBezTo>
                  <a:pt x="982864" y="75498"/>
                  <a:pt x="981436" y="77118"/>
                  <a:pt x="978102" y="77118"/>
                </a:cubicBezTo>
                <a:lnTo>
                  <a:pt x="976578" y="77118"/>
                </a:lnTo>
                <a:lnTo>
                  <a:pt x="976578" y="80642"/>
                </a:lnTo>
                <a:lnTo>
                  <a:pt x="1000962" y="80642"/>
                </a:lnTo>
                <a:close/>
                <a:moveTo>
                  <a:pt x="405554" y="77308"/>
                </a:moveTo>
                <a:lnTo>
                  <a:pt x="404316" y="77308"/>
                </a:lnTo>
                <a:cubicBezTo>
                  <a:pt x="400982" y="77308"/>
                  <a:pt x="399553" y="75594"/>
                  <a:pt x="399553" y="71688"/>
                </a:cubicBezTo>
                <a:lnTo>
                  <a:pt x="399553" y="51019"/>
                </a:lnTo>
                <a:lnTo>
                  <a:pt x="424509" y="51019"/>
                </a:lnTo>
                <a:lnTo>
                  <a:pt x="424509" y="71688"/>
                </a:lnTo>
                <a:cubicBezTo>
                  <a:pt x="424509" y="75689"/>
                  <a:pt x="423080" y="77308"/>
                  <a:pt x="419556" y="77308"/>
                </a:cubicBezTo>
                <a:lnTo>
                  <a:pt x="418222" y="77308"/>
                </a:lnTo>
                <a:lnTo>
                  <a:pt x="418222" y="80832"/>
                </a:lnTo>
                <a:lnTo>
                  <a:pt x="442702" y="80832"/>
                </a:lnTo>
                <a:lnTo>
                  <a:pt x="442702" y="77308"/>
                </a:lnTo>
                <a:lnTo>
                  <a:pt x="441177" y="77308"/>
                </a:lnTo>
                <a:cubicBezTo>
                  <a:pt x="437844" y="77308"/>
                  <a:pt x="436415" y="75689"/>
                  <a:pt x="436415" y="71688"/>
                </a:cubicBezTo>
                <a:lnTo>
                  <a:pt x="436415" y="25587"/>
                </a:lnTo>
                <a:cubicBezTo>
                  <a:pt x="436415" y="21587"/>
                  <a:pt x="437844" y="19872"/>
                  <a:pt x="441177" y="19872"/>
                </a:cubicBezTo>
                <a:lnTo>
                  <a:pt x="442702" y="19872"/>
                </a:lnTo>
                <a:lnTo>
                  <a:pt x="442702" y="16443"/>
                </a:lnTo>
                <a:lnTo>
                  <a:pt x="418222" y="16443"/>
                </a:lnTo>
                <a:lnTo>
                  <a:pt x="418222" y="19682"/>
                </a:lnTo>
                <a:lnTo>
                  <a:pt x="419937" y="19682"/>
                </a:lnTo>
                <a:cubicBezTo>
                  <a:pt x="423366" y="19682"/>
                  <a:pt x="424890" y="21492"/>
                  <a:pt x="424890" y="25397"/>
                </a:cubicBezTo>
                <a:lnTo>
                  <a:pt x="424890" y="44447"/>
                </a:lnTo>
                <a:lnTo>
                  <a:pt x="399935" y="44447"/>
                </a:lnTo>
                <a:lnTo>
                  <a:pt x="399935" y="25397"/>
                </a:lnTo>
                <a:cubicBezTo>
                  <a:pt x="399935" y="21587"/>
                  <a:pt x="401458" y="19682"/>
                  <a:pt x="404697" y="19682"/>
                </a:cubicBezTo>
                <a:lnTo>
                  <a:pt x="405935" y="19682"/>
                </a:lnTo>
                <a:lnTo>
                  <a:pt x="405935" y="16253"/>
                </a:lnTo>
                <a:lnTo>
                  <a:pt x="381837" y="16253"/>
                </a:lnTo>
                <a:lnTo>
                  <a:pt x="381837" y="19682"/>
                </a:lnTo>
                <a:lnTo>
                  <a:pt x="383075" y="19682"/>
                </a:lnTo>
                <a:cubicBezTo>
                  <a:pt x="386504" y="19682"/>
                  <a:pt x="387838" y="21301"/>
                  <a:pt x="387838" y="25397"/>
                </a:cubicBezTo>
                <a:lnTo>
                  <a:pt x="387838" y="71498"/>
                </a:lnTo>
                <a:cubicBezTo>
                  <a:pt x="387838" y="75594"/>
                  <a:pt x="386599" y="77118"/>
                  <a:pt x="383075" y="77118"/>
                </a:cubicBezTo>
                <a:lnTo>
                  <a:pt x="381837" y="77118"/>
                </a:lnTo>
                <a:lnTo>
                  <a:pt x="381837" y="80642"/>
                </a:lnTo>
                <a:lnTo>
                  <a:pt x="406030" y="80642"/>
                </a:lnTo>
                <a:close/>
                <a:moveTo>
                  <a:pt x="506233" y="62259"/>
                </a:moveTo>
                <a:lnTo>
                  <a:pt x="502519" y="62259"/>
                </a:lnTo>
                <a:lnTo>
                  <a:pt x="502519" y="62830"/>
                </a:lnTo>
                <a:cubicBezTo>
                  <a:pt x="501633" y="69704"/>
                  <a:pt x="495632" y="74754"/>
                  <a:pt x="488707" y="74451"/>
                </a:cubicBezTo>
                <a:lnTo>
                  <a:pt x="472896" y="74451"/>
                </a:lnTo>
                <a:cubicBezTo>
                  <a:pt x="471686" y="74452"/>
                  <a:pt x="470705" y="73471"/>
                  <a:pt x="470705" y="72262"/>
                </a:cubicBezTo>
                <a:cubicBezTo>
                  <a:pt x="470705" y="72229"/>
                  <a:pt x="470705" y="72197"/>
                  <a:pt x="470705" y="72165"/>
                </a:cubicBezTo>
                <a:lnTo>
                  <a:pt x="470705" y="49971"/>
                </a:lnTo>
                <a:lnTo>
                  <a:pt x="487946" y="49971"/>
                </a:lnTo>
                <a:cubicBezTo>
                  <a:pt x="490422" y="49971"/>
                  <a:pt x="491470" y="52543"/>
                  <a:pt x="491470" y="55020"/>
                </a:cubicBezTo>
                <a:lnTo>
                  <a:pt x="491470" y="56258"/>
                </a:lnTo>
                <a:lnTo>
                  <a:pt x="495089" y="56258"/>
                </a:lnTo>
                <a:lnTo>
                  <a:pt x="495089" y="37208"/>
                </a:lnTo>
                <a:lnTo>
                  <a:pt x="491470" y="37208"/>
                </a:lnTo>
                <a:lnTo>
                  <a:pt x="491470" y="38732"/>
                </a:lnTo>
                <a:cubicBezTo>
                  <a:pt x="491470" y="40827"/>
                  <a:pt x="490422" y="43780"/>
                  <a:pt x="487946" y="43780"/>
                </a:cubicBezTo>
                <a:lnTo>
                  <a:pt x="470705" y="43780"/>
                </a:lnTo>
                <a:lnTo>
                  <a:pt x="470705" y="22349"/>
                </a:lnTo>
                <a:lnTo>
                  <a:pt x="489184" y="22349"/>
                </a:lnTo>
                <a:cubicBezTo>
                  <a:pt x="493756" y="22349"/>
                  <a:pt x="496804" y="25968"/>
                  <a:pt x="497089" y="31874"/>
                </a:cubicBezTo>
                <a:lnTo>
                  <a:pt x="497089" y="32636"/>
                </a:lnTo>
                <a:lnTo>
                  <a:pt x="500423" y="32636"/>
                </a:lnTo>
                <a:lnTo>
                  <a:pt x="499280" y="16634"/>
                </a:lnTo>
                <a:lnTo>
                  <a:pt x="452417" y="16634"/>
                </a:lnTo>
                <a:lnTo>
                  <a:pt x="452417" y="19682"/>
                </a:lnTo>
                <a:lnTo>
                  <a:pt x="453655" y="19682"/>
                </a:lnTo>
                <a:cubicBezTo>
                  <a:pt x="456989" y="19682"/>
                  <a:pt x="458608" y="21492"/>
                  <a:pt x="458608" y="25397"/>
                </a:cubicBezTo>
                <a:lnTo>
                  <a:pt x="458608" y="71498"/>
                </a:lnTo>
                <a:cubicBezTo>
                  <a:pt x="458608" y="75403"/>
                  <a:pt x="457085" y="77118"/>
                  <a:pt x="453655" y="77118"/>
                </a:cubicBezTo>
                <a:lnTo>
                  <a:pt x="452417" y="77118"/>
                </a:lnTo>
                <a:lnTo>
                  <a:pt x="452417" y="80642"/>
                </a:lnTo>
                <a:lnTo>
                  <a:pt x="500519" y="80642"/>
                </a:lnTo>
                <a:close/>
                <a:moveTo>
                  <a:pt x="1077733" y="24159"/>
                </a:moveTo>
                <a:lnTo>
                  <a:pt x="1096783" y="53305"/>
                </a:lnTo>
                <a:lnTo>
                  <a:pt x="1096783" y="71307"/>
                </a:lnTo>
                <a:cubicBezTo>
                  <a:pt x="1096783" y="75403"/>
                  <a:pt x="1095354" y="77118"/>
                  <a:pt x="1091926" y="77118"/>
                </a:cubicBezTo>
                <a:lnTo>
                  <a:pt x="1090592" y="77118"/>
                </a:lnTo>
                <a:lnTo>
                  <a:pt x="1090592" y="80547"/>
                </a:lnTo>
                <a:lnTo>
                  <a:pt x="1115262" y="80547"/>
                </a:lnTo>
                <a:lnTo>
                  <a:pt x="1115262" y="77118"/>
                </a:lnTo>
                <a:lnTo>
                  <a:pt x="1113928" y="77118"/>
                </a:lnTo>
                <a:cubicBezTo>
                  <a:pt x="1110309" y="77118"/>
                  <a:pt x="1108880" y="75498"/>
                  <a:pt x="1108880" y="71498"/>
                </a:cubicBezTo>
                <a:lnTo>
                  <a:pt x="1108880" y="52448"/>
                </a:lnTo>
                <a:lnTo>
                  <a:pt x="1125835" y="23873"/>
                </a:lnTo>
                <a:cubicBezTo>
                  <a:pt x="1127054" y="21399"/>
                  <a:pt x="1129473" y="19739"/>
                  <a:pt x="1132217" y="19491"/>
                </a:cubicBezTo>
                <a:lnTo>
                  <a:pt x="1133074" y="19491"/>
                </a:lnTo>
                <a:lnTo>
                  <a:pt x="1133074" y="15967"/>
                </a:lnTo>
                <a:lnTo>
                  <a:pt x="1115929" y="15967"/>
                </a:lnTo>
                <a:lnTo>
                  <a:pt x="1115929" y="19682"/>
                </a:lnTo>
                <a:lnTo>
                  <a:pt x="1118405" y="19682"/>
                </a:lnTo>
                <a:cubicBezTo>
                  <a:pt x="1118910" y="19743"/>
                  <a:pt x="1119348" y="20069"/>
                  <a:pt x="1119548" y="20539"/>
                </a:cubicBezTo>
                <a:cubicBezTo>
                  <a:pt x="1119891" y="21196"/>
                  <a:pt x="1119891" y="21977"/>
                  <a:pt x="1119548" y="22635"/>
                </a:cubicBezTo>
                <a:lnTo>
                  <a:pt x="1105928" y="45780"/>
                </a:lnTo>
                <a:lnTo>
                  <a:pt x="1090973" y="23016"/>
                </a:lnTo>
                <a:cubicBezTo>
                  <a:pt x="1090526" y="22284"/>
                  <a:pt x="1090526" y="21366"/>
                  <a:pt x="1090973" y="20634"/>
                </a:cubicBezTo>
                <a:cubicBezTo>
                  <a:pt x="1091278" y="20069"/>
                  <a:pt x="1091859" y="19707"/>
                  <a:pt x="1092497" y="19682"/>
                </a:cubicBezTo>
                <a:lnTo>
                  <a:pt x="1094783" y="19682"/>
                </a:lnTo>
                <a:lnTo>
                  <a:pt x="1094783" y="16158"/>
                </a:lnTo>
                <a:lnTo>
                  <a:pt x="1070876" y="16158"/>
                </a:lnTo>
                <a:lnTo>
                  <a:pt x="1070876" y="19682"/>
                </a:lnTo>
                <a:lnTo>
                  <a:pt x="1071733" y="19682"/>
                </a:lnTo>
                <a:cubicBezTo>
                  <a:pt x="1073352" y="19682"/>
                  <a:pt x="1075352" y="20253"/>
                  <a:pt x="1077543" y="24254"/>
                </a:cubicBezTo>
                <a:moveTo>
                  <a:pt x="629868" y="21111"/>
                </a:moveTo>
                <a:lnTo>
                  <a:pt x="632059" y="23682"/>
                </a:lnTo>
                <a:lnTo>
                  <a:pt x="633869" y="25778"/>
                </a:lnTo>
                <a:lnTo>
                  <a:pt x="633869" y="73403"/>
                </a:lnTo>
                <a:cubicBezTo>
                  <a:pt x="633869" y="75975"/>
                  <a:pt x="631487" y="77118"/>
                  <a:pt x="629201" y="77118"/>
                </a:cubicBezTo>
                <a:lnTo>
                  <a:pt x="627677" y="77118"/>
                </a:lnTo>
                <a:lnTo>
                  <a:pt x="627677" y="80737"/>
                </a:lnTo>
                <a:lnTo>
                  <a:pt x="646727" y="80737"/>
                </a:lnTo>
                <a:lnTo>
                  <a:pt x="646727" y="76832"/>
                </a:lnTo>
                <a:lnTo>
                  <a:pt x="645489" y="76832"/>
                </a:lnTo>
                <a:cubicBezTo>
                  <a:pt x="643012" y="76832"/>
                  <a:pt x="640536" y="75594"/>
                  <a:pt x="640536" y="73117"/>
                </a:cubicBezTo>
                <a:lnTo>
                  <a:pt x="640536" y="34350"/>
                </a:lnTo>
                <a:lnTo>
                  <a:pt x="680351" y="80547"/>
                </a:lnTo>
                <a:lnTo>
                  <a:pt x="680351" y="80547"/>
                </a:lnTo>
                <a:lnTo>
                  <a:pt x="682922" y="80547"/>
                </a:lnTo>
                <a:lnTo>
                  <a:pt x="682922" y="23397"/>
                </a:lnTo>
                <a:cubicBezTo>
                  <a:pt x="683170" y="21042"/>
                  <a:pt x="685275" y="19334"/>
                  <a:pt x="687628" y="19581"/>
                </a:cubicBezTo>
                <a:cubicBezTo>
                  <a:pt x="687647" y="19583"/>
                  <a:pt x="687665" y="19585"/>
                  <a:pt x="687685" y="19587"/>
                </a:cubicBezTo>
                <a:lnTo>
                  <a:pt x="689018" y="19587"/>
                </a:lnTo>
                <a:lnTo>
                  <a:pt x="689018" y="16158"/>
                </a:lnTo>
                <a:lnTo>
                  <a:pt x="669968" y="16158"/>
                </a:lnTo>
                <a:lnTo>
                  <a:pt x="669968" y="19682"/>
                </a:lnTo>
                <a:lnTo>
                  <a:pt x="671397" y="19682"/>
                </a:lnTo>
                <a:cubicBezTo>
                  <a:pt x="673692" y="19410"/>
                  <a:pt x="675778" y="21054"/>
                  <a:pt x="676054" y="23353"/>
                </a:cubicBezTo>
                <a:cubicBezTo>
                  <a:pt x="676054" y="23399"/>
                  <a:pt x="676064" y="23445"/>
                  <a:pt x="676064" y="23492"/>
                </a:cubicBezTo>
                <a:lnTo>
                  <a:pt x="676064" y="56925"/>
                </a:lnTo>
                <a:lnTo>
                  <a:pt x="640917" y="16253"/>
                </a:lnTo>
                <a:lnTo>
                  <a:pt x="623677" y="16253"/>
                </a:lnTo>
                <a:lnTo>
                  <a:pt x="623677" y="19682"/>
                </a:lnTo>
                <a:lnTo>
                  <a:pt x="624534" y="19682"/>
                </a:lnTo>
                <a:cubicBezTo>
                  <a:pt x="627010" y="19682"/>
                  <a:pt x="628439" y="19682"/>
                  <a:pt x="629487" y="21206"/>
                </a:cubicBezTo>
                <a:moveTo>
                  <a:pt x="734262" y="24444"/>
                </a:moveTo>
                <a:lnTo>
                  <a:pt x="758170" y="79689"/>
                </a:lnTo>
                <a:lnTo>
                  <a:pt x="758170" y="79689"/>
                </a:lnTo>
                <a:cubicBezTo>
                  <a:pt x="758646" y="80258"/>
                  <a:pt x="759332" y="80603"/>
                  <a:pt x="760075" y="80642"/>
                </a:cubicBezTo>
                <a:lnTo>
                  <a:pt x="760075" y="80642"/>
                </a:lnTo>
                <a:cubicBezTo>
                  <a:pt x="760742" y="80537"/>
                  <a:pt x="761322" y="80156"/>
                  <a:pt x="761694" y="79594"/>
                </a:cubicBezTo>
                <a:lnTo>
                  <a:pt x="783316" y="24540"/>
                </a:lnTo>
                <a:cubicBezTo>
                  <a:pt x="785126" y="20825"/>
                  <a:pt x="786459" y="19491"/>
                  <a:pt x="788364" y="19491"/>
                </a:cubicBezTo>
                <a:lnTo>
                  <a:pt x="789221" y="19491"/>
                </a:lnTo>
                <a:lnTo>
                  <a:pt x="789221" y="16062"/>
                </a:lnTo>
                <a:lnTo>
                  <a:pt x="773029" y="16062"/>
                </a:lnTo>
                <a:lnTo>
                  <a:pt x="773029" y="19682"/>
                </a:lnTo>
                <a:lnTo>
                  <a:pt x="774839" y="19682"/>
                </a:lnTo>
                <a:cubicBezTo>
                  <a:pt x="775601" y="19719"/>
                  <a:pt x="776305" y="20106"/>
                  <a:pt x="776744" y="20730"/>
                </a:cubicBezTo>
                <a:cubicBezTo>
                  <a:pt x="777067" y="21357"/>
                  <a:pt x="777067" y="22102"/>
                  <a:pt x="776744" y="22730"/>
                </a:cubicBezTo>
                <a:lnTo>
                  <a:pt x="762837" y="59496"/>
                </a:lnTo>
                <a:lnTo>
                  <a:pt x="746740" y="22920"/>
                </a:lnTo>
                <a:cubicBezTo>
                  <a:pt x="746416" y="22293"/>
                  <a:pt x="746416" y="21548"/>
                  <a:pt x="746740" y="20920"/>
                </a:cubicBezTo>
                <a:cubicBezTo>
                  <a:pt x="747120" y="20325"/>
                  <a:pt x="747749" y="19938"/>
                  <a:pt x="748454" y="19872"/>
                </a:cubicBezTo>
                <a:lnTo>
                  <a:pt x="751407" y="19872"/>
                </a:lnTo>
                <a:lnTo>
                  <a:pt x="751407" y="16443"/>
                </a:lnTo>
                <a:lnTo>
                  <a:pt x="728356" y="16443"/>
                </a:lnTo>
                <a:lnTo>
                  <a:pt x="728356" y="19682"/>
                </a:lnTo>
                <a:lnTo>
                  <a:pt x="729309" y="19682"/>
                </a:lnTo>
                <a:cubicBezTo>
                  <a:pt x="731214" y="19682"/>
                  <a:pt x="732738" y="21111"/>
                  <a:pt x="734262" y="24444"/>
                </a:cubicBezTo>
                <a:moveTo>
                  <a:pt x="548524" y="10633"/>
                </a:moveTo>
                <a:lnTo>
                  <a:pt x="548524" y="53400"/>
                </a:lnTo>
                <a:cubicBezTo>
                  <a:pt x="548763" y="69496"/>
                  <a:pt x="562002" y="82351"/>
                  <a:pt x="578099" y="82112"/>
                </a:cubicBezTo>
                <a:cubicBezTo>
                  <a:pt x="578909" y="82101"/>
                  <a:pt x="579719" y="82055"/>
                  <a:pt x="580528" y="81975"/>
                </a:cubicBezTo>
                <a:cubicBezTo>
                  <a:pt x="598817" y="81975"/>
                  <a:pt x="611675" y="70831"/>
                  <a:pt x="611675" y="54829"/>
                </a:cubicBezTo>
                <a:lnTo>
                  <a:pt x="611675" y="8728"/>
                </a:lnTo>
                <a:cubicBezTo>
                  <a:pt x="611675" y="5585"/>
                  <a:pt x="613104" y="4061"/>
                  <a:pt x="616152" y="4061"/>
                </a:cubicBezTo>
                <a:lnTo>
                  <a:pt x="619962" y="4061"/>
                </a:lnTo>
                <a:lnTo>
                  <a:pt x="619962" y="-35"/>
                </a:lnTo>
                <a:lnTo>
                  <a:pt x="595197" y="-35"/>
                </a:lnTo>
                <a:lnTo>
                  <a:pt x="595197" y="4061"/>
                </a:lnTo>
                <a:lnTo>
                  <a:pt x="599102" y="4061"/>
                </a:lnTo>
                <a:cubicBezTo>
                  <a:pt x="601360" y="3880"/>
                  <a:pt x="603332" y="5561"/>
                  <a:pt x="603512" y="7816"/>
                </a:cubicBezTo>
                <a:cubicBezTo>
                  <a:pt x="603541" y="8120"/>
                  <a:pt x="603532" y="8426"/>
                  <a:pt x="603484" y="8728"/>
                </a:cubicBezTo>
                <a:lnTo>
                  <a:pt x="603484" y="54734"/>
                </a:lnTo>
                <a:cubicBezTo>
                  <a:pt x="603112" y="65669"/>
                  <a:pt x="593949" y="74235"/>
                  <a:pt x="583014" y="73866"/>
                </a:cubicBezTo>
                <a:cubicBezTo>
                  <a:pt x="582596" y="73851"/>
                  <a:pt x="582186" y="73824"/>
                  <a:pt x="581767" y="73784"/>
                </a:cubicBezTo>
                <a:cubicBezTo>
                  <a:pt x="571565" y="73819"/>
                  <a:pt x="563260" y="65573"/>
                  <a:pt x="563222" y="55368"/>
                </a:cubicBezTo>
                <a:cubicBezTo>
                  <a:pt x="563222" y="54839"/>
                  <a:pt x="563240" y="54309"/>
                  <a:pt x="563288" y="53781"/>
                </a:cubicBezTo>
                <a:lnTo>
                  <a:pt x="563288" y="10633"/>
                </a:lnTo>
                <a:cubicBezTo>
                  <a:pt x="563279" y="7147"/>
                  <a:pt x="566003" y="4263"/>
                  <a:pt x="569480" y="4061"/>
                </a:cubicBezTo>
                <a:lnTo>
                  <a:pt x="571479" y="4061"/>
                </a:lnTo>
                <a:lnTo>
                  <a:pt x="571479" y="-35"/>
                </a:lnTo>
                <a:lnTo>
                  <a:pt x="540523" y="-35"/>
                </a:lnTo>
                <a:lnTo>
                  <a:pt x="540523" y="4061"/>
                </a:lnTo>
                <a:lnTo>
                  <a:pt x="542333" y="4061"/>
                </a:lnTo>
                <a:cubicBezTo>
                  <a:pt x="545839" y="4215"/>
                  <a:pt x="548581" y="7128"/>
                  <a:pt x="548524" y="10633"/>
                </a:cubicBezTo>
                <a:moveTo>
                  <a:pt x="721403" y="77308"/>
                </a:moveTo>
                <a:lnTo>
                  <a:pt x="720260" y="77308"/>
                </a:lnTo>
                <a:cubicBezTo>
                  <a:pt x="716831" y="77308"/>
                  <a:pt x="715403" y="75594"/>
                  <a:pt x="715403" y="71688"/>
                </a:cubicBezTo>
                <a:lnTo>
                  <a:pt x="715403" y="25587"/>
                </a:lnTo>
                <a:cubicBezTo>
                  <a:pt x="715403" y="21682"/>
                  <a:pt x="716926" y="19872"/>
                  <a:pt x="720260" y="19872"/>
                </a:cubicBezTo>
                <a:lnTo>
                  <a:pt x="721403" y="19872"/>
                </a:lnTo>
                <a:lnTo>
                  <a:pt x="721403" y="16443"/>
                </a:lnTo>
                <a:lnTo>
                  <a:pt x="697305" y="16443"/>
                </a:lnTo>
                <a:lnTo>
                  <a:pt x="697305" y="19682"/>
                </a:lnTo>
                <a:lnTo>
                  <a:pt x="698448" y="19682"/>
                </a:lnTo>
                <a:cubicBezTo>
                  <a:pt x="701972" y="19682"/>
                  <a:pt x="703592" y="21396"/>
                  <a:pt x="703592" y="25397"/>
                </a:cubicBezTo>
                <a:lnTo>
                  <a:pt x="703592" y="71498"/>
                </a:lnTo>
                <a:cubicBezTo>
                  <a:pt x="703592" y="75498"/>
                  <a:pt x="702067" y="77118"/>
                  <a:pt x="698448" y="77118"/>
                </a:cubicBezTo>
                <a:lnTo>
                  <a:pt x="697305" y="77118"/>
                </a:lnTo>
                <a:lnTo>
                  <a:pt x="697305" y="80642"/>
                </a:lnTo>
                <a:lnTo>
                  <a:pt x="721403" y="80642"/>
                </a:lnTo>
                <a:close/>
                <a:moveTo>
                  <a:pt x="1064303" y="16443"/>
                </a:moveTo>
                <a:lnTo>
                  <a:pt x="1012582" y="16443"/>
                </a:lnTo>
                <a:cubicBezTo>
                  <a:pt x="1011878" y="16441"/>
                  <a:pt x="1011297" y="16982"/>
                  <a:pt x="1011249" y="17682"/>
                </a:cubicBezTo>
                <a:lnTo>
                  <a:pt x="1010678" y="33017"/>
                </a:lnTo>
                <a:lnTo>
                  <a:pt x="1013916" y="33017"/>
                </a:lnTo>
                <a:lnTo>
                  <a:pt x="1013916" y="32160"/>
                </a:lnTo>
                <a:cubicBezTo>
                  <a:pt x="1013916" y="25968"/>
                  <a:pt x="1016583" y="22635"/>
                  <a:pt x="1020964" y="22635"/>
                </a:cubicBezTo>
                <a:lnTo>
                  <a:pt x="1032680" y="22635"/>
                </a:lnTo>
                <a:lnTo>
                  <a:pt x="1032680" y="72069"/>
                </a:lnTo>
                <a:cubicBezTo>
                  <a:pt x="1032680" y="75784"/>
                  <a:pt x="1031156" y="77308"/>
                  <a:pt x="1027536" y="77308"/>
                </a:cubicBezTo>
                <a:lnTo>
                  <a:pt x="1026394" y="77308"/>
                </a:lnTo>
                <a:lnTo>
                  <a:pt x="1026394" y="80832"/>
                </a:lnTo>
                <a:lnTo>
                  <a:pt x="1050492" y="80832"/>
                </a:lnTo>
                <a:lnTo>
                  <a:pt x="1050492" y="77308"/>
                </a:lnTo>
                <a:lnTo>
                  <a:pt x="1049349" y="77308"/>
                </a:lnTo>
                <a:cubicBezTo>
                  <a:pt x="1045825" y="77308"/>
                  <a:pt x="1044396" y="75879"/>
                  <a:pt x="1044396" y="72069"/>
                </a:cubicBezTo>
                <a:lnTo>
                  <a:pt x="1044396" y="22920"/>
                </a:lnTo>
                <a:lnTo>
                  <a:pt x="1056017" y="22920"/>
                </a:lnTo>
                <a:cubicBezTo>
                  <a:pt x="1058779" y="22920"/>
                  <a:pt x="1062398" y="23873"/>
                  <a:pt x="1062874" y="32445"/>
                </a:cubicBezTo>
                <a:lnTo>
                  <a:pt x="1062874" y="33303"/>
                </a:lnTo>
                <a:lnTo>
                  <a:pt x="1066208" y="33303"/>
                </a:lnTo>
                <a:lnTo>
                  <a:pt x="1065446" y="17967"/>
                </a:lnTo>
                <a:cubicBezTo>
                  <a:pt x="1065399" y="17303"/>
                  <a:pt x="1064875" y="16775"/>
                  <a:pt x="1064208" y="16729"/>
                </a:cubicBezTo>
                <a:moveTo>
                  <a:pt x="877137" y="22920"/>
                </a:moveTo>
                <a:cubicBezTo>
                  <a:pt x="878537" y="22399"/>
                  <a:pt x="880023" y="22173"/>
                  <a:pt x="881519" y="22254"/>
                </a:cubicBezTo>
                <a:cubicBezTo>
                  <a:pt x="888243" y="21934"/>
                  <a:pt x="893958" y="27126"/>
                  <a:pt x="894273" y="33851"/>
                </a:cubicBezTo>
                <a:cubicBezTo>
                  <a:pt x="894282" y="33891"/>
                  <a:pt x="894282" y="33930"/>
                  <a:pt x="894282" y="33969"/>
                </a:cubicBezTo>
                <a:cubicBezTo>
                  <a:pt x="894130" y="40876"/>
                  <a:pt x="888424" y="46363"/>
                  <a:pt x="881519" y="46257"/>
                </a:cubicBezTo>
                <a:lnTo>
                  <a:pt x="877137" y="46257"/>
                </a:lnTo>
                <a:close/>
                <a:moveTo>
                  <a:pt x="883328" y="77308"/>
                </a:moveTo>
                <a:lnTo>
                  <a:pt x="882090" y="77308"/>
                </a:lnTo>
                <a:cubicBezTo>
                  <a:pt x="878661" y="77308"/>
                  <a:pt x="877137" y="75594"/>
                  <a:pt x="877137" y="71688"/>
                </a:cubicBezTo>
                <a:lnTo>
                  <a:pt x="877137" y="51876"/>
                </a:lnTo>
                <a:lnTo>
                  <a:pt x="879899" y="51876"/>
                </a:lnTo>
                <a:lnTo>
                  <a:pt x="901807" y="80451"/>
                </a:lnTo>
                <a:lnTo>
                  <a:pt x="917332" y="80451"/>
                </a:lnTo>
                <a:lnTo>
                  <a:pt x="917332" y="76927"/>
                </a:lnTo>
                <a:lnTo>
                  <a:pt x="916094" y="76927"/>
                </a:lnTo>
                <a:cubicBezTo>
                  <a:pt x="914285" y="76927"/>
                  <a:pt x="912951" y="75308"/>
                  <a:pt x="911427" y="73593"/>
                </a:cubicBezTo>
                <a:lnTo>
                  <a:pt x="893234" y="49781"/>
                </a:lnTo>
                <a:cubicBezTo>
                  <a:pt x="900769" y="47850"/>
                  <a:pt x="906246" y="41343"/>
                  <a:pt x="906855" y="33588"/>
                </a:cubicBezTo>
                <a:cubicBezTo>
                  <a:pt x="907093" y="29121"/>
                  <a:pt x="905436" y="24761"/>
                  <a:pt x="902283" y="21587"/>
                </a:cubicBezTo>
                <a:cubicBezTo>
                  <a:pt x="894644" y="16478"/>
                  <a:pt x="885338" y="14499"/>
                  <a:pt x="876279" y="16062"/>
                </a:cubicBezTo>
                <a:lnTo>
                  <a:pt x="858944" y="16062"/>
                </a:lnTo>
                <a:lnTo>
                  <a:pt x="858944" y="19682"/>
                </a:lnTo>
                <a:lnTo>
                  <a:pt x="860564" y="19682"/>
                </a:lnTo>
                <a:cubicBezTo>
                  <a:pt x="863707" y="19682"/>
                  <a:pt x="865326" y="21587"/>
                  <a:pt x="865326" y="25397"/>
                </a:cubicBezTo>
                <a:lnTo>
                  <a:pt x="865326" y="71498"/>
                </a:lnTo>
                <a:cubicBezTo>
                  <a:pt x="865326" y="75403"/>
                  <a:pt x="863802" y="77118"/>
                  <a:pt x="860564" y="77118"/>
                </a:cubicBezTo>
                <a:lnTo>
                  <a:pt x="858944" y="77118"/>
                </a:lnTo>
                <a:lnTo>
                  <a:pt x="858944" y="80642"/>
                </a:lnTo>
                <a:lnTo>
                  <a:pt x="883328" y="80642"/>
                </a:lnTo>
                <a:close/>
                <a:moveTo>
                  <a:pt x="438987" y="135696"/>
                </a:moveTo>
                <a:lnTo>
                  <a:pt x="389361" y="135696"/>
                </a:lnTo>
                <a:lnTo>
                  <a:pt x="389361" y="139125"/>
                </a:lnTo>
                <a:lnTo>
                  <a:pt x="391362" y="139125"/>
                </a:lnTo>
                <a:cubicBezTo>
                  <a:pt x="394791" y="139125"/>
                  <a:pt x="396315" y="140935"/>
                  <a:pt x="396315" y="145031"/>
                </a:cubicBezTo>
                <a:lnTo>
                  <a:pt x="396315" y="191132"/>
                </a:lnTo>
                <a:cubicBezTo>
                  <a:pt x="396315" y="195132"/>
                  <a:pt x="394791" y="196847"/>
                  <a:pt x="391362" y="196847"/>
                </a:cubicBezTo>
                <a:lnTo>
                  <a:pt x="390124" y="196847"/>
                </a:lnTo>
                <a:lnTo>
                  <a:pt x="390124" y="200181"/>
                </a:lnTo>
                <a:lnTo>
                  <a:pt x="414508" y="200181"/>
                </a:lnTo>
                <a:lnTo>
                  <a:pt x="414508" y="196847"/>
                </a:lnTo>
                <a:lnTo>
                  <a:pt x="412889" y="196847"/>
                </a:lnTo>
                <a:cubicBezTo>
                  <a:pt x="409554" y="196847"/>
                  <a:pt x="408126" y="195132"/>
                  <a:pt x="408126" y="191322"/>
                </a:cubicBezTo>
                <a:lnTo>
                  <a:pt x="408126" y="169224"/>
                </a:lnTo>
                <a:lnTo>
                  <a:pt x="425557" y="169224"/>
                </a:lnTo>
                <a:cubicBezTo>
                  <a:pt x="428986" y="169224"/>
                  <a:pt x="429081" y="173511"/>
                  <a:pt x="429081" y="174368"/>
                </a:cubicBezTo>
                <a:lnTo>
                  <a:pt x="429081" y="175511"/>
                </a:lnTo>
                <a:lnTo>
                  <a:pt x="432605" y="175511"/>
                </a:lnTo>
                <a:lnTo>
                  <a:pt x="432605" y="156461"/>
                </a:lnTo>
                <a:lnTo>
                  <a:pt x="429081" y="156461"/>
                </a:lnTo>
                <a:lnTo>
                  <a:pt x="429081" y="157699"/>
                </a:lnTo>
                <a:cubicBezTo>
                  <a:pt x="429081" y="158556"/>
                  <a:pt x="429081" y="162747"/>
                  <a:pt x="425557" y="162747"/>
                </a:cubicBezTo>
                <a:lnTo>
                  <a:pt x="408126" y="162747"/>
                </a:lnTo>
                <a:lnTo>
                  <a:pt x="408126" y="141792"/>
                </a:lnTo>
                <a:lnTo>
                  <a:pt x="429462" y="141792"/>
                </a:lnTo>
                <a:cubicBezTo>
                  <a:pt x="433844" y="141792"/>
                  <a:pt x="436986" y="145507"/>
                  <a:pt x="437368" y="151317"/>
                </a:cubicBezTo>
                <a:lnTo>
                  <a:pt x="437368" y="152175"/>
                </a:lnTo>
                <a:lnTo>
                  <a:pt x="440511" y="152175"/>
                </a:lnTo>
                <a:close/>
                <a:moveTo>
                  <a:pt x="629487" y="196752"/>
                </a:moveTo>
                <a:lnTo>
                  <a:pt x="628153" y="196752"/>
                </a:lnTo>
                <a:lnTo>
                  <a:pt x="628153" y="200085"/>
                </a:lnTo>
                <a:lnTo>
                  <a:pt x="677112" y="200085"/>
                </a:lnTo>
                <a:lnTo>
                  <a:pt x="682732" y="181512"/>
                </a:lnTo>
                <a:lnTo>
                  <a:pt x="679207" y="181512"/>
                </a:lnTo>
                <a:lnTo>
                  <a:pt x="679207" y="182083"/>
                </a:lnTo>
                <a:cubicBezTo>
                  <a:pt x="676636" y="190179"/>
                  <a:pt x="672349" y="193799"/>
                  <a:pt x="665301" y="193799"/>
                </a:cubicBezTo>
                <a:lnTo>
                  <a:pt x="649680" y="193799"/>
                </a:lnTo>
                <a:cubicBezTo>
                  <a:pt x="648365" y="193904"/>
                  <a:pt x="647222" y="192926"/>
                  <a:pt x="647118" y="191616"/>
                </a:cubicBezTo>
                <a:cubicBezTo>
                  <a:pt x="647108" y="191550"/>
                  <a:pt x="647108" y="191483"/>
                  <a:pt x="647108" y="191418"/>
                </a:cubicBezTo>
                <a:lnTo>
                  <a:pt x="647108" y="169224"/>
                </a:lnTo>
                <a:lnTo>
                  <a:pt x="664539" y="169224"/>
                </a:lnTo>
                <a:cubicBezTo>
                  <a:pt x="666920" y="169224"/>
                  <a:pt x="668254" y="171796"/>
                  <a:pt x="668254" y="174368"/>
                </a:cubicBezTo>
                <a:lnTo>
                  <a:pt x="668254" y="175511"/>
                </a:lnTo>
                <a:lnTo>
                  <a:pt x="671587" y="175511"/>
                </a:lnTo>
                <a:lnTo>
                  <a:pt x="671587" y="156461"/>
                </a:lnTo>
                <a:lnTo>
                  <a:pt x="667587" y="156461"/>
                </a:lnTo>
                <a:lnTo>
                  <a:pt x="667587" y="157794"/>
                </a:lnTo>
                <a:cubicBezTo>
                  <a:pt x="667587" y="160176"/>
                  <a:pt x="666253" y="162843"/>
                  <a:pt x="663872" y="162843"/>
                </a:cubicBezTo>
                <a:lnTo>
                  <a:pt x="646632" y="162843"/>
                </a:lnTo>
                <a:lnTo>
                  <a:pt x="646632" y="141697"/>
                </a:lnTo>
                <a:lnTo>
                  <a:pt x="665682" y="141697"/>
                </a:lnTo>
                <a:cubicBezTo>
                  <a:pt x="670444" y="141697"/>
                  <a:pt x="673588" y="145317"/>
                  <a:pt x="673778" y="151222"/>
                </a:cubicBezTo>
                <a:lnTo>
                  <a:pt x="673778" y="152079"/>
                </a:lnTo>
                <a:lnTo>
                  <a:pt x="677017" y="152079"/>
                </a:lnTo>
                <a:lnTo>
                  <a:pt x="675874" y="135792"/>
                </a:lnTo>
                <a:lnTo>
                  <a:pt x="629106" y="135792"/>
                </a:lnTo>
                <a:lnTo>
                  <a:pt x="629106" y="139316"/>
                </a:lnTo>
                <a:lnTo>
                  <a:pt x="630439" y="139316"/>
                </a:lnTo>
                <a:cubicBezTo>
                  <a:pt x="633773" y="139316"/>
                  <a:pt x="635297" y="141126"/>
                  <a:pt x="635297" y="145126"/>
                </a:cubicBezTo>
                <a:lnTo>
                  <a:pt x="635297" y="191132"/>
                </a:lnTo>
                <a:cubicBezTo>
                  <a:pt x="635297" y="195037"/>
                  <a:pt x="633773" y="196847"/>
                  <a:pt x="630439" y="196847"/>
                </a:cubicBezTo>
                <a:moveTo>
                  <a:pt x="792364" y="139221"/>
                </a:moveTo>
                <a:lnTo>
                  <a:pt x="793602" y="139221"/>
                </a:lnTo>
                <a:cubicBezTo>
                  <a:pt x="796079" y="139221"/>
                  <a:pt x="798556" y="140649"/>
                  <a:pt x="798556" y="143031"/>
                </a:cubicBezTo>
                <a:lnTo>
                  <a:pt x="798556" y="176559"/>
                </a:lnTo>
                <a:lnTo>
                  <a:pt x="762837" y="135982"/>
                </a:lnTo>
                <a:lnTo>
                  <a:pt x="762837" y="135982"/>
                </a:lnTo>
                <a:lnTo>
                  <a:pt x="745597" y="135982"/>
                </a:lnTo>
                <a:lnTo>
                  <a:pt x="745597" y="139506"/>
                </a:lnTo>
                <a:lnTo>
                  <a:pt x="746454" y="139506"/>
                </a:lnTo>
                <a:cubicBezTo>
                  <a:pt x="749121" y="139506"/>
                  <a:pt x="750550" y="139506"/>
                  <a:pt x="751311" y="141030"/>
                </a:cubicBezTo>
                <a:lnTo>
                  <a:pt x="752264" y="142078"/>
                </a:lnTo>
                <a:cubicBezTo>
                  <a:pt x="753312" y="143221"/>
                  <a:pt x="754264" y="144174"/>
                  <a:pt x="755598" y="145793"/>
                </a:cubicBezTo>
                <a:lnTo>
                  <a:pt x="755598" y="193418"/>
                </a:lnTo>
                <a:cubicBezTo>
                  <a:pt x="755598" y="196085"/>
                  <a:pt x="753121" y="197228"/>
                  <a:pt x="750835" y="197228"/>
                </a:cubicBezTo>
                <a:lnTo>
                  <a:pt x="749407" y="197228"/>
                </a:lnTo>
                <a:lnTo>
                  <a:pt x="749407" y="200752"/>
                </a:lnTo>
                <a:lnTo>
                  <a:pt x="768457" y="200752"/>
                </a:lnTo>
                <a:lnTo>
                  <a:pt x="768457" y="197228"/>
                </a:lnTo>
                <a:lnTo>
                  <a:pt x="767219" y="197228"/>
                </a:lnTo>
                <a:cubicBezTo>
                  <a:pt x="764837" y="197228"/>
                  <a:pt x="762456" y="196085"/>
                  <a:pt x="762456" y="193418"/>
                </a:cubicBezTo>
                <a:lnTo>
                  <a:pt x="762456" y="153603"/>
                </a:lnTo>
                <a:lnTo>
                  <a:pt x="802175" y="199704"/>
                </a:lnTo>
                <a:lnTo>
                  <a:pt x="802175" y="199704"/>
                </a:lnTo>
                <a:lnTo>
                  <a:pt x="804747" y="199704"/>
                </a:lnTo>
                <a:lnTo>
                  <a:pt x="804747" y="142554"/>
                </a:lnTo>
                <a:cubicBezTo>
                  <a:pt x="804995" y="140221"/>
                  <a:pt x="807081" y="138522"/>
                  <a:pt x="809414" y="138744"/>
                </a:cubicBezTo>
                <a:lnTo>
                  <a:pt x="810462" y="138744"/>
                </a:lnTo>
                <a:lnTo>
                  <a:pt x="810462" y="135220"/>
                </a:lnTo>
                <a:lnTo>
                  <a:pt x="791412" y="135220"/>
                </a:lnTo>
                <a:close/>
                <a:moveTo>
                  <a:pt x="919142" y="181607"/>
                </a:moveTo>
                <a:lnTo>
                  <a:pt x="919142" y="182178"/>
                </a:lnTo>
                <a:cubicBezTo>
                  <a:pt x="916571" y="190465"/>
                  <a:pt x="912284" y="194180"/>
                  <a:pt x="905236" y="194180"/>
                </a:cubicBezTo>
                <a:lnTo>
                  <a:pt x="890472" y="194180"/>
                </a:lnTo>
                <a:cubicBezTo>
                  <a:pt x="889329" y="194180"/>
                  <a:pt x="888091" y="192656"/>
                  <a:pt x="888091" y="191132"/>
                </a:cubicBezTo>
                <a:lnTo>
                  <a:pt x="888091" y="145412"/>
                </a:lnTo>
                <a:cubicBezTo>
                  <a:pt x="888091" y="141316"/>
                  <a:pt x="889615" y="139506"/>
                  <a:pt x="893139" y="139506"/>
                </a:cubicBezTo>
                <a:lnTo>
                  <a:pt x="894377" y="139506"/>
                </a:lnTo>
                <a:lnTo>
                  <a:pt x="894377" y="135982"/>
                </a:lnTo>
                <a:lnTo>
                  <a:pt x="869993" y="135982"/>
                </a:lnTo>
                <a:lnTo>
                  <a:pt x="869993" y="139506"/>
                </a:lnTo>
                <a:lnTo>
                  <a:pt x="871422" y="139506"/>
                </a:lnTo>
                <a:cubicBezTo>
                  <a:pt x="874660" y="139506"/>
                  <a:pt x="876185" y="141411"/>
                  <a:pt x="876185" y="145412"/>
                </a:cubicBezTo>
                <a:lnTo>
                  <a:pt x="876185" y="191132"/>
                </a:lnTo>
                <a:cubicBezTo>
                  <a:pt x="876185" y="196371"/>
                  <a:pt x="873517" y="196942"/>
                  <a:pt x="871422" y="196942"/>
                </a:cubicBezTo>
                <a:lnTo>
                  <a:pt x="869993" y="196942"/>
                </a:lnTo>
                <a:lnTo>
                  <a:pt x="869993" y="200371"/>
                </a:lnTo>
                <a:lnTo>
                  <a:pt x="917618" y="200371"/>
                </a:lnTo>
                <a:lnTo>
                  <a:pt x="923238" y="181321"/>
                </a:lnTo>
                <a:close/>
                <a:moveTo>
                  <a:pt x="1121930" y="168081"/>
                </a:moveTo>
                <a:cubicBezTo>
                  <a:pt x="1123177" y="181544"/>
                  <a:pt x="1113271" y="193465"/>
                  <a:pt x="1099803" y="194709"/>
                </a:cubicBezTo>
                <a:cubicBezTo>
                  <a:pt x="1098136" y="194864"/>
                  <a:pt x="1096450" y="194847"/>
                  <a:pt x="1094783" y="194656"/>
                </a:cubicBezTo>
                <a:cubicBezTo>
                  <a:pt x="1092983" y="194708"/>
                  <a:pt x="1091193" y="194515"/>
                  <a:pt x="1089449" y="194085"/>
                </a:cubicBezTo>
                <a:lnTo>
                  <a:pt x="1089449" y="141507"/>
                </a:lnTo>
                <a:cubicBezTo>
                  <a:pt x="1091097" y="140795"/>
                  <a:pt x="1092916" y="140564"/>
                  <a:pt x="1094688" y="140840"/>
                </a:cubicBezTo>
                <a:cubicBezTo>
                  <a:pt x="1102308" y="140131"/>
                  <a:pt x="1109852" y="142854"/>
                  <a:pt x="1115262" y="148269"/>
                </a:cubicBezTo>
                <a:cubicBezTo>
                  <a:pt x="1119624" y="153655"/>
                  <a:pt x="1121977" y="160389"/>
                  <a:pt x="1121930" y="167319"/>
                </a:cubicBezTo>
                <a:moveTo>
                  <a:pt x="1125168" y="145126"/>
                </a:moveTo>
                <a:cubicBezTo>
                  <a:pt x="1116919" y="137668"/>
                  <a:pt x="1105813" y="134189"/>
                  <a:pt x="1094783" y="135601"/>
                </a:cubicBezTo>
                <a:lnTo>
                  <a:pt x="1070114" y="135601"/>
                </a:lnTo>
                <a:lnTo>
                  <a:pt x="1070114" y="139030"/>
                </a:lnTo>
                <a:lnTo>
                  <a:pt x="1071542" y="139030"/>
                </a:lnTo>
                <a:cubicBezTo>
                  <a:pt x="1073638" y="139030"/>
                  <a:pt x="1076304" y="139697"/>
                  <a:pt x="1076304" y="145031"/>
                </a:cubicBezTo>
                <a:lnTo>
                  <a:pt x="1076304" y="191132"/>
                </a:lnTo>
                <a:cubicBezTo>
                  <a:pt x="1076304" y="195132"/>
                  <a:pt x="1074876" y="196942"/>
                  <a:pt x="1071542" y="196942"/>
                </a:cubicBezTo>
                <a:lnTo>
                  <a:pt x="1070114" y="196942"/>
                </a:lnTo>
                <a:lnTo>
                  <a:pt x="1070114" y="200371"/>
                </a:lnTo>
                <a:lnTo>
                  <a:pt x="1100022" y="200371"/>
                </a:lnTo>
                <a:cubicBezTo>
                  <a:pt x="1117958" y="200793"/>
                  <a:pt x="1132835" y="186596"/>
                  <a:pt x="1133254" y="168663"/>
                </a:cubicBezTo>
                <a:cubicBezTo>
                  <a:pt x="1133264" y="168500"/>
                  <a:pt x="1133264" y="168338"/>
                  <a:pt x="1133264" y="168177"/>
                </a:cubicBezTo>
                <a:cubicBezTo>
                  <a:pt x="1133588" y="159946"/>
                  <a:pt x="1130683" y="151915"/>
                  <a:pt x="1125168" y="145793"/>
                </a:cubicBezTo>
                <a:moveTo>
                  <a:pt x="947145" y="174368"/>
                </a:moveTo>
                <a:lnTo>
                  <a:pt x="955051" y="156175"/>
                </a:lnTo>
                <a:lnTo>
                  <a:pt x="962862" y="174368"/>
                </a:lnTo>
                <a:close/>
                <a:moveTo>
                  <a:pt x="983722" y="192370"/>
                </a:moveTo>
                <a:lnTo>
                  <a:pt x="959528" y="136363"/>
                </a:lnTo>
                <a:cubicBezTo>
                  <a:pt x="959233" y="135664"/>
                  <a:pt x="958642" y="135138"/>
                  <a:pt x="957909" y="134934"/>
                </a:cubicBezTo>
                <a:cubicBezTo>
                  <a:pt x="957137" y="134933"/>
                  <a:pt x="956394" y="135284"/>
                  <a:pt x="955909" y="135887"/>
                </a:cubicBezTo>
                <a:lnTo>
                  <a:pt x="932668" y="191132"/>
                </a:lnTo>
                <a:cubicBezTo>
                  <a:pt x="931525" y="193418"/>
                  <a:pt x="929715" y="196275"/>
                  <a:pt x="927048" y="196275"/>
                </a:cubicBezTo>
                <a:lnTo>
                  <a:pt x="924762" y="196275"/>
                </a:lnTo>
                <a:lnTo>
                  <a:pt x="924762" y="199704"/>
                </a:lnTo>
                <a:lnTo>
                  <a:pt x="943812" y="199704"/>
                </a:lnTo>
                <a:lnTo>
                  <a:pt x="943812" y="196275"/>
                </a:lnTo>
                <a:lnTo>
                  <a:pt x="942098" y="196275"/>
                </a:lnTo>
                <a:cubicBezTo>
                  <a:pt x="941107" y="196246"/>
                  <a:pt x="940192" y="195751"/>
                  <a:pt x="939621" y="194942"/>
                </a:cubicBezTo>
                <a:cubicBezTo>
                  <a:pt x="939297" y="194382"/>
                  <a:pt x="939297" y="193692"/>
                  <a:pt x="939621" y="193132"/>
                </a:cubicBezTo>
                <a:lnTo>
                  <a:pt x="945336" y="179702"/>
                </a:lnTo>
                <a:lnTo>
                  <a:pt x="966386" y="179702"/>
                </a:lnTo>
                <a:lnTo>
                  <a:pt x="972196" y="193132"/>
                </a:lnTo>
                <a:cubicBezTo>
                  <a:pt x="972558" y="193751"/>
                  <a:pt x="972558" y="194513"/>
                  <a:pt x="972196" y="195132"/>
                </a:cubicBezTo>
                <a:cubicBezTo>
                  <a:pt x="971749" y="195808"/>
                  <a:pt x="971006" y="196231"/>
                  <a:pt x="970196" y="196275"/>
                </a:cubicBezTo>
                <a:lnTo>
                  <a:pt x="967624" y="196275"/>
                </a:lnTo>
                <a:lnTo>
                  <a:pt x="967624" y="199704"/>
                </a:lnTo>
                <a:lnTo>
                  <a:pt x="991151" y="199704"/>
                </a:lnTo>
                <a:lnTo>
                  <a:pt x="991151" y="196275"/>
                </a:lnTo>
                <a:lnTo>
                  <a:pt x="989627" y="196275"/>
                </a:lnTo>
                <a:cubicBezTo>
                  <a:pt x="987627" y="196275"/>
                  <a:pt x="986008" y="194656"/>
                  <a:pt x="984579" y="191418"/>
                </a:cubicBezTo>
                <a:moveTo>
                  <a:pt x="1042681" y="138744"/>
                </a:moveTo>
                <a:lnTo>
                  <a:pt x="1043538" y="138744"/>
                </a:lnTo>
                <a:cubicBezTo>
                  <a:pt x="1045920" y="138744"/>
                  <a:pt x="1048492" y="140173"/>
                  <a:pt x="1048492" y="142554"/>
                </a:cubicBezTo>
                <a:lnTo>
                  <a:pt x="1048492" y="176082"/>
                </a:lnTo>
                <a:lnTo>
                  <a:pt x="1013440" y="135601"/>
                </a:lnTo>
                <a:lnTo>
                  <a:pt x="1013440" y="135601"/>
                </a:lnTo>
                <a:lnTo>
                  <a:pt x="996104" y="135601"/>
                </a:lnTo>
                <a:lnTo>
                  <a:pt x="996104" y="139125"/>
                </a:lnTo>
                <a:lnTo>
                  <a:pt x="996962" y="139125"/>
                </a:lnTo>
                <a:cubicBezTo>
                  <a:pt x="999533" y="139125"/>
                  <a:pt x="1000867" y="139125"/>
                  <a:pt x="1001724" y="140649"/>
                </a:cubicBezTo>
                <a:lnTo>
                  <a:pt x="1002676" y="141697"/>
                </a:lnTo>
                <a:cubicBezTo>
                  <a:pt x="1003819" y="142878"/>
                  <a:pt x="1004896" y="144118"/>
                  <a:pt x="1005915" y="145412"/>
                </a:cubicBezTo>
                <a:lnTo>
                  <a:pt x="1005915" y="193037"/>
                </a:lnTo>
                <a:cubicBezTo>
                  <a:pt x="1005667" y="195391"/>
                  <a:pt x="1003562" y="197099"/>
                  <a:pt x="1001210" y="196853"/>
                </a:cubicBezTo>
                <a:cubicBezTo>
                  <a:pt x="1001190" y="196851"/>
                  <a:pt x="1001171" y="196849"/>
                  <a:pt x="1001153" y="196847"/>
                </a:cubicBezTo>
                <a:lnTo>
                  <a:pt x="999914" y="196847"/>
                </a:lnTo>
                <a:lnTo>
                  <a:pt x="999914" y="200276"/>
                </a:lnTo>
                <a:lnTo>
                  <a:pt x="1018964" y="200276"/>
                </a:lnTo>
                <a:lnTo>
                  <a:pt x="1018964" y="196847"/>
                </a:lnTo>
                <a:lnTo>
                  <a:pt x="1017821" y="196847"/>
                </a:lnTo>
                <a:cubicBezTo>
                  <a:pt x="1015345" y="196847"/>
                  <a:pt x="1012964" y="195704"/>
                  <a:pt x="1012964" y="193037"/>
                </a:cubicBezTo>
                <a:lnTo>
                  <a:pt x="1012964" y="153603"/>
                </a:lnTo>
                <a:lnTo>
                  <a:pt x="1052587" y="199704"/>
                </a:lnTo>
                <a:lnTo>
                  <a:pt x="1052587" y="199704"/>
                </a:lnTo>
                <a:lnTo>
                  <a:pt x="1055159" y="199704"/>
                </a:lnTo>
                <a:lnTo>
                  <a:pt x="1055159" y="142554"/>
                </a:lnTo>
                <a:cubicBezTo>
                  <a:pt x="1055350" y="140248"/>
                  <a:pt x="1057378" y="138536"/>
                  <a:pt x="1059683" y="138730"/>
                </a:cubicBezTo>
                <a:cubicBezTo>
                  <a:pt x="1059731" y="138734"/>
                  <a:pt x="1059779" y="138739"/>
                  <a:pt x="1059826" y="138744"/>
                </a:cubicBezTo>
                <a:lnTo>
                  <a:pt x="1061351" y="138744"/>
                </a:lnTo>
                <a:lnTo>
                  <a:pt x="1061351" y="135220"/>
                </a:lnTo>
                <a:lnTo>
                  <a:pt x="1042301" y="135220"/>
                </a:lnTo>
                <a:close/>
                <a:moveTo>
                  <a:pt x="739310" y="181702"/>
                </a:moveTo>
                <a:cubicBezTo>
                  <a:pt x="736739" y="189894"/>
                  <a:pt x="732548" y="193418"/>
                  <a:pt x="725404" y="193418"/>
                </a:cubicBezTo>
                <a:lnTo>
                  <a:pt x="709687" y="193418"/>
                </a:lnTo>
                <a:cubicBezTo>
                  <a:pt x="708478" y="193475"/>
                  <a:pt x="707449" y="192542"/>
                  <a:pt x="707392" y="191334"/>
                </a:cubicBezTo>
                <a:cubicBezTo>
                  <a:pt x="707392" y="191235"/>
                  <a:pt x="707392" y="191136"/>
                  <a:pt x="707401" y="191037"/>
                </a:cubicBezTo>
                <a:lnTo>
                  <a:pt x="707401" y="169224"/>
                </a:lnTo>
                <a:lnTo>
                  <a:pt x="724451" y="169224"/>
                </a:lnTo>
                <a:cubicBezTo>
                  <a:pt x="727118" y="169224"/>
                  <a:pt x="728452" y="171796"/>
                  <a:pt x="728452" y="174368"/>
                </a:cubicBezTo>
                <a:lnTo>
                  <a:pt x="728452" y="175511"/>
                </a:lnTo>
                <a:lnTo>
                  <a:pt x="731785" y="175511"/>
                </a:lnTo>
                <a:lnTo>
                  <a:pt x="731785" y="156461"/>
                </a:lnTo>
                <a:lnTo>
                  <a:pt x="728452" y="156461"/>
                </a:lnTo>
                <a:lnTo>
                  <a:pt x="728452" y="157794"/>
                </a:lnTo>
                <a:cubicBezTo>
                  <a:pt x="728452" y="160176"/>
                  <a:pt x="727214" y="162843"/>
                  <a:pt x="724451" y="162843"/>
                </a:cubicBezTo>
                <a:lnTo>
                  <a:pt x="707401" y="162843"/>
                </a:lnTo>
                <a:lnTo>
                  <a:pt x="707401" y="141697"/>
                </a:lnTo>
                <a:lnTo>
                  <a:pt x="724737" y="141697"/>
                </a:lnTo>
                <a:cubicBezTo>
                  <a:pt x="729309" y="141697"/>
                  <a:pt x="732357" y="145317"/>
                  <a:pt x="732738" y="151222"/>
                </a:cubicBezTo>
                <a:lnTo>
                  <a:pt x="732738" y="152079"/>
                </a:lnTo>
                <a:lnTo>
                  <a:pt x="735976" y="152079"/>
                </a:lnTo>
                <a:lnTo>
                  <a:pt x="734833" y="135792"/>
                </a:lnTo>
                <a:lnTo>
                  <a:pt x="688161" y="135792"/>
                </a:lnTo>
                <a:lnTo>
                  <a:pt x="688161" y="139316"/>
                </a:lnTo>
                <a:lnTo>
                  <a:pt x="689304" y="139316"/>
                </a:lnTo>
                <a:cubicBezTo>
                  <a:pt x="692638" y="139316"/>
                  <a:pt x="694257" y="141221"/>
                  <a:pt x="694257" y="145126"/>
                </a:cubicBezTo>
                <a:lnTo>
                  <a:pt x="694257" y="191132"/>
                </a:lnTo>
                <a:cubicBezTo>
                  <a:pt x="694257" y="195037"/>
                  <a:pt x="692638" y="196847"/>
                  <a:pt x="689304" y="196847"/>
                </a:cubicBezTo>
                <a:lnTo>
                  <a:pt x="688161" y="196847"/>
                </a:lnTo>
                <a:lnTo>
                  <a:pt x="688161" y="200181"/>
                </a:lnTo>
                <a:lnTo>
                  <a:pt x="735786" y="200181"/>
                </a:lnTo>
                <a:lnTo>
                  <a:pt x="741692" y="181607"/>
                </a:lnTo>
                <a:lnTo>
                  <a:pt x="738072" y="181607"/>
                </a:lnTo>
                <a:close/>
                <a:moveTo>
                  <a:pt x="490803" y="159223"/>
                </a:moveTo>
                <a:cubicBezTo>
                  <a:pt x="489917" y="148621"/>
                  <a:pt x="493356" y="138109"/>
                  <a:pt x="500328" y="130077"/>
                </a:cubicBezTo>
                <a:cubicBezTo>
                  <a:pt x="503728" y="126749"/>
                  <a:pt x="508243" y="124812"/>
                  <a:pt x="512996" y="124647"/>
                </a:cubicBezTo>
                <a:lnTo>
                  <a:pt x="512996" y="124647"/>
                </a:lnTo>
                <a:cubicBezTo>
                  <a:pt x="524331" y="124647"/>
                  <a:pt x="535856" y="135315"/>
                  <a:pt x="535856" y="159223"/>
                </a:cubicBezTo>
                <a:cubicBezTo>
                  <a:pt x="535856" y="176463"/>
                  <a:pt x="528808" y="193799"/>
                  <a:pt x="513282" y="193799"/>
                </a:cubicBezTo>
                <a:cubicBezTo>
                  <a:pt x="499566" y="193799"/>
                  <a:pt x="490708" y="180273"/>
                  <a:pt x="490708" y="159223"/>
                </a:cubicBezTo>
                <a:moveTo>
                  <a:pt x="551286" y="217992"/>
                </a:moveTo>
                <a:lnTo>
                  <a:pt x="552144" y="217992"/>
                </a:lnTo>
                <a:lnTo>
                  <a:pt x="552144" y="214278"/>
                </a:lnTo>
                <a:lnTo>
                  <a:pt x="551286" y="214278"/>
                </a:lnTo>
                <a:cubicBezTo>
                  <a:pt x="540962" y="213538"/>
                  <a:pt x="531741" y="207525"/>
                  <a:pt x="526902" y="198371"/>
                </a:cubicBezTo>
                <a:cubicBezTo>
                  <a:pt x="548105" y="189087"/>
                  <a:pt x="557763" y="164373"/>
                  <a:pt x="548486" y="143170"/>
                </a:cubicBezTo>
                <a:cubicBezTo>
                  <a:pt x="542228" y="128882"/>
                  <a:pt x="528560" y="119250"/>
                  <a:pt x="512996" y="118170"/>
                </a:cubicBezTo>
                <a:lnTo>
                  <a:pt x="512996" y="118170"/>
                </a:lnTo>
                <a:cubicBezTo>
                  <a:pt x="491641" y="118442"/>
                  <a:pt x="474543" y="135974"/>
                  <a:pt x="474820" y="157330"/>
                </a:cubicBezTo>
                <a:cubicBezTo>
                  <a:pt x="474829" y="157993"/>
                  <a:pt x="474858" y="158656"/>
                  <a:pt x="474896" y="159318"/>
                </a:cubicBezTo>
                <a:cubicBezTo>
                  <a:pt x="473382" y="178475"/>
                  <a:pt x="485888" y="195936"/>
                  <a:pt x="504519" y="200657"/>
                </a:cubicBezTo>
                <a:cubicBezTo>
                  <a:pt x="516673" y="212815"/>
                  <a:pt x="533342" y="219372"/>
                  <a:pt x="550525" y="218754"/>
                </a:cubicBezTo>
                <a:moveTo>
                  <a:pt x="614913" y="179607"/>
                </a:moveTo>
                <a:lnTo>
                  <a:pt x="614913" y="142554"/>
                </a:lnTo>
                <a:cubicBezTo>
                  <a:pt x="614647" y="140946"/>
                  <a:pt x="615733" y="139424"/>
                  <a:pt x="617342" y="139157"/>
                </a:cubicBezTo>
                <a:cubicBezTo>
                  <a:pt x="617581" y="139117"/>
                  <a:pt x="617819" y="139106"/>
                  <a:pt x="618057" y="139125"/>
                </a:cubicBezTo>
                <a:lnTo>
                  <a:pt x="620914" y="139125"/>
                </a:lnTo>
                <a:lnTo>
                  <a:pt x="620914" y="135601"/>
                </a:lnTo>
                <a:lnTo>
                  <a:pt x="601864" y="135601"/>
                </a:lnTo>
                <a:lnTo>
                  <a:pt x="601864" y="139125"/>
                </a:lnTo>
                <a:lnTo>
                  <a:pt x="604436" y="139125"/>
                </a:lnTo>
                <a:cubicBezTo>
                  <a:pt x="606217" y="138964"/>
                  <a:pt x="607789" y="140277"/>
                  <a:pt x="607951" y="142058"/>
                </a:cubicBezTo>
                <a:cubicBezTo>
                  <a:pt x="607970" y="142224"/>
                  <a:pt x="607970" y="142390"/>
                  <a:pt x="607960" y="142554"/>
                </a:cubicBezTo>
                <a:lnTo>
                  <a:pt x="607960" y="179226"/>
                </a:lnTo>
                <a:cubicBezTo>
                  <a:pt x="607551" y="187949"/>
                  <a:pt x="600150" y="194687"/>
                  <a:pt x="591425" y="194277"/>
                </a:cubicBezTo>
                <a:cubicBezTo>
                  <a:pt x="591415" y="194276"/>
                  <a:pt x="591396" y="194276"/>
                  <a:pt x="591387" y="194275"/>
                </a:cubicBezTo>
                <a:cubicBezTo>
                  <a:pt x="583339" y="194151"/>
                  <a:pt x="576919" y="187527"/>
                  <a:pt x="577042" y="179479"/>
                </a:cubicBezTo>
                <a:cubicBezTo>
                  <a:pt x="577042" y="179108"/>
                  <a:pt x="577061" y="178738"/>
                  <a:pt x="577099" y="178368"/>
                </a:cubicBezTo>
                <a:lnTo>
                  <a:pt x="577099" y="144269"/>
                </a:lnTo>
                <a:cubicBezTo>
                  <a:pt x="577080" y="141637"/>
                  <a:pt x="579052" y="139418"/>
                  <a:pt x="581671" y="139125"/>
                </a:cubicBezTo>
                <a:lnTo>
                  <a:pt x="582910" y="139125"/>
                </a:lnTo>
                <a:lnTo>
                  <a:pt x="582910" y="135601"/>
                </a:lnTo>
                <a:lnTo>
                  <a:pt x="559192" y="135601"/>
                </a:lnTo>
                <a:lnTo>
                  <a:pt x="559192" y="138268"/>
                </a:lnTo>
                <a:lnTo>
                  <a:pt x="559192" y="139125"/>
                </a:lnTo>
                <a:lnTo>
                  <a:pt x="560050" y="139125"/>
                </a:lnTo>
                <a:cubicBezTo>
                  <a:pt x="562726" y="139327"/>
                  <a:pt x="564774" y="141587"/>
                  <a:pt x="564717" y="144269"/>
                </a:cubicBezTo>
                <a:lnTo>
                  <a:pt x="564717" y="177987"/>
                </a:lnTo>
                <a:cubicBezTo>
                  <a:pt x="564984" y="190820"/>
                  <a:pt x="575594" y="201010"/>
                  <a:pt x="588434" y="200747"/>
                </a:cubicBezTo>
                <a:cubicBezTo>
                  <a:pt x="588967" y="200736"/>
                  <a:pt x="589510" y="200705"/>
                  <a:pt x="590053" y="200657"/>
                </a:cubicBezTo>
                <a:cubicBezTo>
                  <a:pt x="602160" y="202185"/>
                  <a:pt x="613218" y="193606"/>
                  <a:pt x="614742" y="181498"/>
                </a:cubicBezTo>
                <a:cubicBezTo>
                  <a:pt x="614847" y="180712"/>
                  <a:pt x="614895" y="179922"/>
                  <a:pt x="614913" y="179130"/>
                </a:cubicBezTo>
                <a:moveTo>
                  <a:pt x="342879" y="194180"/>
                </a:moveTo>
                <a:lnTo>
                  <a:pt x="342879" y="194180"/>
                </a:lnTo>
                <a:cubicBezTo>
                  <a:pt x="338146" y="194132"/>
                  <a:pt x="333631" y="192215"/>
                  <a:pt x="330307" y="188846"/>
                </a:cubicBezTo>
                <a:cubicBezTo>
                  <a:pt x="323468" y="180662"/>
                  <a:pt x="320048" y="170150"/>
                  <a:pt x="320782" y="159509"/>
                </a:cubicBezTo>
                <a:cubicBezTo>
                  <a:pt x="320782" y="151698"/>
                  <a:pt x="322306" y="126076"/>
                  <a:pt x="343356" y="124933"/>
                </a:cubicBezTo>
                <a:cubicBezTo>
                  <a:pt x="351643" y="124933"/>
                  <a:pt x="365549" y="130362"/>
                  <a:pt x="366026" y="158937"/>
                </a:cubicBezTo>
                <a:cubicBezTo>
                  <a:pt x="366026" y="179988"/>
                  <a:pt x="356501" y="194180"/>
                  <a:pt x="343356" y="194180"/>
                </a:cubicBezTo>
                <a:moveTo>
                  <a:pt x="343356" y="117980"/>
                </a:moveTo>
                <a:cubicBezTo>
                  <a:pt x="333964" y="117900"/>
                  <a:pt x="324878" y="121292"/>
                  <a:pt x="317829" y="127505"/>
                </a:cubicBezTo>
                <a:cubicBezTo>
                  <a:pt x="309409" y="135891"/>
                  <a:pt x="304770" y="147343"/>
                  <a:pt x="304970" y="159223"/>
                </a:cubicBezTo>
                <a:cubicBezTo>
                  <a:pt x="304970" y="180450"/>
                  <a:pt x="322182" y="197656"/>
                  <a:pt x="343404" y="197656"/>
                </a:cubicBezTo>
                <a:cubicBezTo>
                  <a:pt x="364625" y="197656"/>
                  <a:pt x="381837" y="180450"/>
                  <a:pt x="381837" y="159223"/>
                </a:cubicBezTo>
                <a:cubicBezTo>
                  <a:pt x="383523" y="138248"/>
                  <a:pt x="367883" y="119880"/>
                  <a:pt x="346909" y="118197"/>
                </a:cubicBezTo>
                <a:cubicBezTo>
                  <a:pt x="345851" y="118112"/>
                  <a:pt x="344794" y="118071"/>
                  <a:pt x="343737" y="118075"/>
                </a:cubicBezTo>
                <a:moveTo>
                  <a:pt x="858754" y="175225"/>
                </a:moveTo>
                <a:cubicBezTo>
                  <a:pt x="853581" y="168174"/>
                  <a:pt x="846609" y="162646"/>
                  <a:pt x="838561" y="159223"/>
                </a:cubicBezTo>
                <a:lnTo>
                  <a:pt x="837227" y="158461"/>
                </a:lnTo>
                <a:cubicBezTo>
                  <a:pt x="833398" y="156765"/>
                  <a:pt x="830807" y="153110"/>
                  <a:pt x="830464" y="148936"/>
                </a:cubicBezTo>
                <a:cubicBezTo>
                  <a:pt x="830569" y="146000"/>
                  <a:pt x="832245" y="143347"/>
                  <a:pt x="834846" y="141983"/>
                </a:cubicBezTo>
                <a:cubicBezTo>
                  <a:pt x="838113" y="140074"/>
                  <a:pt x="842152" y="140074"/>
                  <a:pt x="845419" y="141983"/>
                </a:cubicBezTo>
                <a:cubicBezTo>
                  <a:pt x="850505" y="145032"/>
                  <a:pt x="853620" y="150530"/>
                  <a:pt x="853610" y="156461"/>
                </a:cubicBezTo>
                <a:lnTo>
                  <a:pt x="853610" y="157318"/>
                </a:lnTo>
                <a:lnTo>
                  <a:pt x="857229" y="157318"/>
                </a:lnTo>
                <a:lnTo>
                  <a:pt x="857229" y="135601"/>
                </a:lnTo>
                <a:lnTo>
                  <a:pt x="853801" y="135601"/>
                </a:lnTo>
                <a:lnTo>
                  <a:pt x="853801" y="136363"/>
                </a:lnTo>
                <a:cubicBezTo>
                  <a:pt x="853687" y="137173"/>
                  <a:pt x="853239" y="137897"/>
                  <a:pt x="852562" y="138363"/>
                </a:cubicBezTo>
                <a:cubicBezTo>
                  <a:pt x="851505" y="138848"/>
                  <a:pt x="850286" y="138848"/>
                  <a:pt x="849229" y="138363"/>
                </a:cubicBezTo>
                <a:cubicBezTo>
                  <a:pt x="842037" y="133676"/>
                  <a:pt x="832598" y="134378"/>
                  <a:pt x="826178" y="140078"/>
                </a:cubicBezTo>
                <a:cubicBezTo>
                  <a:pt x="822254" y="143863"/>
                  <a:pt x="820263" y="149222"/>
                  <a:pt x="820749" y="154651"/>
                </a:cubicBezTo>
                <a:cubicBezTo>
                  <a:pt x="821406" y="160031"/>
                  <a:pt x="824587" y="164774"/>
                  <a:pt x="829321" y="167415"/>
                </a:cubicBezTo>
                <a:cubicBezTo>
                  <a:pt x="830846" y="168462"/>
                  <a:pt x="832465" y="169415"/>
                  <a:pt x="834179" y="170367"/>
                </a:cubicBezTo>
                <a:cubicBezTo>
                  <a:pt x="839361" y="172989"/>
                  <a:pt x="844066" y="176466"/>
                  <a:pt x="848086" y="180654"/>
                </a:cubicBezTo>
                <a:cubicBezTo>
                  <a:pt x="851115" y="184361"/>
                  <a:pt x="850572" y="189821"/>
                  <a:pt x="846867" y="192851"/>
                </a:cubicBezTo>
                <a:cubicBezTo>
                  <a:pt x="846619" y="193054"/>
                  <a:pt x="846352" y="193244"/>
                  <a:pt x="846085" y="193418"/>
                </a:cubicBezTo>
                <a:cubicBezTo>
                  <a:pt x="842790" y="196097"/>
                  <a:pt x="838218" y="196548"/>
                  <a:pt x="834465" y="194561"/>
                </a:cubicBezTo>
                <a:cubicBezTo>
                  <a:pt x="828531" y="191443"/>
                  <a:pt x="824854" y="185260"/>
                  <a:pt x="824940" y="178559"/>
                </a:cubicBezTo>
                <a:lnTo>
                  <a:pt x="824940" y="177702"/>
                </a:lnTo>
                <a:lnTo>
                  <a:pt x="819987" y="177702"/>
                </a:lnTo>
                <a:lnTo>
                  <a:pt x="819987" y="200466"/>
                </a:lnTo>
                <a:lnTo>
                  <a:pt x="823416" y="200466"/>
                </a:lnTo>
                <a:lnTo>
                  <a:pt x="823416" y="199895"/>
                </a:lnTo>
                <a:cubicBezTo>
                  <a:pt x="823520" y="198857"/>
                  <a:pt x="824130" y="197935"/>
                  <a:pt x="825035" y="197418"/>
                </a:cubicBezTo>
                <a:cubicBezTo>
                  <a:pt x="825816" y="197055"/>
                  <a:pt x="826721" y="197055"/>
                  <a:pt x="827511" y="197418"/>
                </a:cubicBezTo>
                <a:cubicBezTo>
                  <a:pt x="831579" y="199545"/>
                  <a:pt x="836075" y="200718"/>
                  <a:pt x="840656" y="200847"/>
                </a:cubicBezTo>
                <a:cubicBezTo>
                  <a:pt x="844819" y="200950"/>
                  <a:pt x="848895" y="199603"/>
                  <a:pt x="852181" y="197037"/>
                </a:cubicBezTo>
                <a:cubicBezTo>
                  <a:pt x="859135" y="192108"/>
                  <a:pt x="861440" y="182838"/>
                  <a:pt x="857611" y="175225"/>
                </a:cubicBezTo>
                <a:moveTo>
                  <a:pt x="372312" y="1489"/>
                </a:moveTo>
                <a:cubicBezTo>
                  <a:pt x="372312" y="918"/>
                  <a:pt x="371645" y="-35"/>
                  <a:pt x="370978" y="-35"/>
                </a:cubicBezTo>
                <a:lnTo>
                  <a:pt x="306971" y="-35"/>
                </a:lnTo>
                <a:cubicBezTo>
                  <a:pt x="306218" y="119"/>
                  <a:pt x="305646" y="730"/>
                  <a:pt x="305542" y="1489"/>
                </a:cubicBezTo>
                <a:lnTo>
                  <a:pt x="304779" y="21301"/>
                </a:lnTo>
                <a:lnTo>
                  <a:pt x="308494" y="21301"/>
                </a:lnTo>
                <a:lnTo>
                  <a:pt x="308494" y="20444"/>
                </a:lnTo>
                <a:cubicBezTo>
                  <a:pt x="308494" y="14824"/>
                  <a:pt x="310590" y="8061"/>
                  <a:pt x="318019" y="8061"/>
                </a:cubicBezTo>
                <a:lnTo>
                  <a:pt x="331831" y="8061"/>
                </a:lnTo>
                <a:lnTo>
                  <a:pt x="331831" y="70164"/>
                </a:lnTo>
                <a:cubicBezTo>
                  <a:pt x="331888" y="73652"/>
                  <a:pt x="329211" y="76579"/>
                  <a:pt x="325735" y="76832"/>
                </a:cubicBezTo>
                <a:lnTo>
                  <a:pt x="321258" y="76832"/>
                </a:lnTo>
                <a:lnTo>
                  <a:pt x="321258" y="80832"/>
                </a:lnTo>
                <a:lnTo>
                  <a:pt x="357167" y="80832"/>
                </a:lnTo>
                <a:lnTo>
                  <a:pt x="357167" y="76832"/>
                </a:lnTo>
                <a:lnTo>
                  <a:pt x="352786" y="76832"/>
                </a:lnTo>
                <a:cubicBezTo>
                  <a:pt x="349309" y="76579"/>
                  <a:pt x="346633" y="73652"/>
                  <a:pt x="346690" y="70164"/>
                </a:cubicBezTo>
                <a:lnTo>
                  <a:pt x="346690" y="8061"/>
                </a:lnTo>
                <a:lnTo>
                  <a:pt x="360501" y="8061"/>
                </a:lnTo>
                <a:cubicBezTo>
                  <a:pt x="367645" y="8061"/>
                  <a:pt x="369455" y="14824"/>
                  <a:pt x="370026" y="20444"/>
                </a:cubicBezTo>
                <a:lnTo>
                  <a:pt x="370026" y="21301"/>
                </a:lnTo>
                <a:lnTo>
                  <a:pt x="373741" y="21301"/>
                </a:lnTo>
                <a:close/>
                <a:moveTo>
                  <a:pt x="244201" y="6252"/>
                </a:moveTo>
                <a:lnTo>
                  <a:pt x="244201" y="154175"/>
                </a:lnTo>
                <a:cubicBezTo>
                  <a:pt x="244201" y="211325"/>
                  <a:pt x="194385" y="269618"/>
                  <a:pt x="125138" y="291144"/>
                </a:cubicBezTo>
                <a:cubicBezTo>
                  <a:pt x="55606" y="269618"/>
                  <a:pt x="5790" y="211325"/>
                  <a:pt x="5790" y="154175"/>
                </a:cubicBezTo>
                <a:lnTo>
                  <a:pt x="5790" y="6252"/>
                </a:lnTo>
                <a:lnTo>
                  <a:pt x="243915" y="6252"/>
                </a:lnTo>
                <a:moveTo>
                  <a:pt x="250201" y="-35"/>
                </a:moveTo>
                <a:lnTo>
                  <a:pt x="-687" y="-35"/>
                </a:lnTo>
                <a:lnTo>
                  <a:pt x="-687" y="154175"/>
                </a:lnTo>
                <a:cubicBezTo>
                  <a:pt x="-687" y="214754"/>
                  <a:pt x="51319" y="274857"/>
                  <a:pt x="123138" y="297050"/>
                </a:cubicBezTo>
                <a:lnTo>
                  <a:pt x="125043" y="297621"/>
                </a:lnTo>
                <a:lnTo>
                  <a:pt x="126852" y="297050"/>
                </a:lnTo>
                <a:cubicBezTo>
                  <a:pt x="198385" y="274761"/>
                  <a:pt x="250677" y="214659"/>
                  <a:pt x="250677" y="154175"/>
                </a:cubicBezTo>
                <a:lnTo>
                  <a:pt x="250677" y="-35"/>
                </a:lnTo>
                <a:close/>
                <a:moveTo>
                  <a:pt x="62178" y="107502"/>
                </a:moveTo>
                <a:cubicBezTo>
                  <a:pt x="60940" y="107502"/>
                  <a:pt x="59701" y="108836"/>
                  <a:pt x="59321" y="110646"/>
                </a:cubicBezTo>
                <a:lnTo>
                  <a:pt x="65131" y="110646"/>
                </a:lnTo>
                <a:cubicBezTo>
                  <a:pt x="65131" y="108836"/>
                  <a:pt x="63512" y="107502"/>
                  <a:pt x="62178" y="107502"/>
                </a:cubicBezTo>
                <a:moveTo>
                  <a:pt x="62178" y="117027"/>
                </a:moveTo>
                <a:cubicBezTo>
                  <a:pt x="63512" y="117027"/>
                  <a:pt x="64655" y="115694"/>
                  <a:pt x="65131" y="113979"/>
                </a:cubicBezTo>
                <a:lnTo>
                  <a:pt x="59321" y="113979"/>
                </a:lnTo>
                <a:cubicBezTo>
                  <a:pt x="59321" y="115694"/>
                  <a:pt x="60940" y="117027"/>
                  <a:pt x="62178" y="117027"/>
                </a:cubicBezTo>
                <a:moveTo>
                  <a:pt x="62178" y="143507"/>
                </a:moveTo>
                <a:cubicBezTo>
                  <a:pt x="63512" y="143507"/>
                  <a:pt x="64655" y="142173"/>
                  <a:pt x="65131" y="140459"/>
                </a:cubicBezTo>
                <a:lnTo>
                  <a:pt x="59321" y="140459"/>
                </a:lnTo>
                <a:cubicBezTo>
                  <a:pt x="59321" y="142173"/>
                  <a:pt x="60940" y="143507"/>
                  <a:pt x="62178" y="143507"/>
                </a:cubicBezTo>
                <a:moveTo>
                  <a:pt x="62178" y="133982"/>
                </a:moveTo>
                <a:cubicBezTo>
                  <a:pt x="60940" y="133982"/>
                  <a:pt x="59701" y="135315"/>
                  <a:pt x="59321" y="137030"/>
                </a:cubicBezTo>
                <a:lnTo>
                  <a:pt x="65131" y="137030"/>
                </a:lnTo>
                <a:cubicBezTo>
                  <a:pt x="65131" y="135315"/>
                  <a:pt x="63512" y="133982"/>
                  <a:pt x="62178" y="133982"/>
                </a:cubicBezTo>
                <a:moveTo>
                  <a:pt x="217626" y="50638"/>
                </a:moveTo>
                <a:cubicBezTo>
                  <a:pt x="208958" y="68831"/>
                  <a:pt x="195528" y="80642"/>
                  <a:pt x="164476" y="85595"/>
                </a:cubicBezTo>
                <a:cubicBezTo>
                  <a:pt x="169430" y="54543"/>
                  <a:pt x="181240" y="41113"/>
                  <a:pt x="199433" y="32445"/>
                </a:cubicBezTo>
                <a:lnTo>
                  <a:pt x="49986" y="32445"/>
                </a:lnTo>
                <a:cubicBezTo>
                  <a:pt x="68274" y="41113"/>
                  <a:pt x="80085" y="54543"/>
                  <a:pt x="84943" y="85595"/>
                </a:cubicBezTo>
                <a:cubicBezTo>
                  <a:pt x="53891" y="80642"/>
                  <a:pt x="40461" y="68831"/>
                  <a:pt x="31793" y="50638"/>
                </a:cubicBezTo>
                <a:lnTo>
                  <a:pt x="31793" y="50638"/>
                </a:lnTo>
                <a:lnTo>
                  <a:pt x="31793" y="200657"/>
                </a:lnTo>
                <a:lnTo>
                  <a:pt x="31793" y="200657"/>
                </a:lnTo>
                <a:cubicBezTo>
                  <a:pt x="40461" y="182369"/>
                  <a:pt x="53891" y="170558"/>
                  <a:pt x="84943" y="165700"/>
                </a:cubicBezTo>
                <a:cubicBezTo>
                  <a:pt x="80085" y="196656"/>
                  <a:pt x="68274" y="210182"/>
                  <a:pt x="49986" y="218850"/>
                </a:cubicBezTo>
                <a:lnTo>
                  <a:pt x="199433" y="218850"/>
                </a:lnTo>
                <a:cubicBezTo>
                  <a:pt x="181240" y="210182"/>
                  <a:pt x="169430" y="196656"/>
                  <a:pt x="164476" y="165700"/>
                </a:cubicBezTo>
                <a:cubicBezTo>
                  <a:pt x="195528" y="170558"/>
                  <a:pt x="208958" y="182369"/>
                  <a:pt x="217626" y="200657"/>
                </a:cubicBezTo>
                <a:lnTo>
                  <a:pt x="217626" y="200657"/>
                </a:lnTo>
                <a:lnTo>
                  <a:pt x="217626" y="50733"/>
                </a:lnTo>
                <a:close/>
                <a:moveTo>
                  <a:pt x="127805" y="99311"/>
                </a:moveTo>
                <a:cubicBezTo>
                  <a:pt x="127805" y="94739"/>
                  <a:pt x="132568" y="91881"/>
                  <a:pt x="138854" y="91881"/>
                </a:cubicBezTo>
                <a:cubicBezTo>
                  <a:pt x="148379" y="91881"/>
                  <a:pt x="153142" y="94929"/>
                  <a:pt x="157904" y="93977"/>
                </a:cubicBezTo>
                <a:lnTo>
                  <a:pt x="157904" y="143507"/>
                </a:lnTo>
                <a:lnTo>
                  <a:pt x="141711" y="143507"/>
                </a:lnTo>
                <a:cubicBezTo>
                  <a:pt x="136816" y="143040"/>
                  <a:pt x="131882" y="143895"/>
                  <a:pt x="127424" y="145983"/>
                </a:cubicBezTo>
                <a:close/>
                <a:moveTo>
                  <a:pt x="91134" y="93786"/>
                </a:moveTo>
                <a:cubicBezTo>
                  <a:pt x="96278" y="94834"/>
                  <a:pt x="101230" y="91786"/>
                  <a:pt x="110184" y="91786"/>
                </a:cubicBezTo>
                <a:cubicBezTo>
                  <a:pt x="116471" y="91786"/>
                  <a:pt x="121233" y="94548"/>
                  <a:pt x="121233" y="99120"/>
                </a:cubicBezTo>
                <a:lnTo>
                  <a:pt x="121233" y="145983"/>
                </a:lnTo>
                <a:cubicBezTo>
                  <a:pt x="116804" y="143816"/>
                  <a:pt x="111851" y="142926"/>
                  <a:pt x="106946" y="143412"/>
                </a:cubicBezTo>
                <a:lnTo>
                  <a:pt x="90753" y="143412"/>
                </a:lnTo>
                <a:close/>
                <a:moveTo>
                  <a:pt x="185717" y="133982"/>
                </a:moveTo>
                <a:cubicBezTo>
                  <a:pt x="188346" y="133982"/>
                  <a:pt x="190479" y="136114"/>
                  <a:pt x="190479" y="138744"/>
                </a:cubicBezTo>
                <a:cubicBezTo>
                  <a:pt x="190479" y="141374"/>
                  <a:pt x="188346" y="143507"/>
                  <a:pt x="185717" y="143507"/>
                </a:cubicBezTo>
                <a:lnTo>
                  <a:pt x="170668" y="143507"/>
                </a:lnTo>
                <a:lnTo>
                  <a:pt x="170668" y="155699"/>
                </a:lnTo>
                <a:lnTo>
                  <a:pt x="142093" y="155699"/>
                </a:lnTo>
                <a:cubicBezTo>
                  <a:pt x="138835" y="155274"/>
                  <a:pt x="135530" y="155804"/>
                  <a:pt x="132568" y="157223"/>
                </a:cubicBezTo>
                <a:cubicBezTo>
                  <a:pt x="127662" y="159882"/>
                  <a:pt x="121757" y="159882"/>
                  <a:pt x="116851" y="157223"/>
                </a:cubicBezTo>
                <a:cubicBezTo>
                  <a:pt x="113889" y="155804"/>
                  <a:pt x="110584" y="155274"/>
                  <a:pt x="107326" y="155699"/>
                </a:cubicBezTo>
                <a:lnTo>
                  <a:pt x="78751" y="155699"/>
                </a:lnTo>
                <a:lnTo>
                  <a:pt x="78751" y="143507"/>
                </a:lnTo>
                <a:lnTo>
                  <a:pt x="67512" y="143507"/>
                </a:lnTo>
                <a:cubicBezTo>
                  <a:pt x="66502" y="145374"/>
                  <a:pt x="64588" y="146568"/>
                  <a:pt x="62463" y="146650"/>
                </a:cubicBezTo>
                <a:cubicBezTo>
                  <a:pt x="59197" y="146338"/>
                  <a:pt x="56625" y="143728"/>
                  <a:pt x="56368" y="140459"/>
                </a:cubicBezTo>
                <a:lnTo>
                  <a:pt x="54748" y="140459"/>
                </a:lnTo>
                <a:cubicBezTo>
                  <a:pt x="53853" y="140459"/>
                  <a:pt x="53129" y="139734"/>
                  <a:pt x="53129" y="138840"/>
                </a:cubicBezTo>
                <a:cubicBezTo>
                  <a:pt x="53177" y="137982"/>
                  <a:pt x="53891" y="137314"/>
                  <a:pt x="54748" y="137316"/>
                </a:cubicBezTo>
                <a:lnTo>
                  <a:pt x="56368" y="137316"/>
                </a:lnTo>
                <a:cubicBezTo>
                  <a:pt x="56634" y="134047"/>
                  <a:pt x="59197" y="131437"/>
                  <a:pt x="62463" y="131124"/>
                </a:cubicBezTo>
                <a:cubicBezTo>
                  <a:pt x="64531" y="131146"/>
                  <a:pt x="66436" y="132225"/>
                  <a:pt x="67512" y="133982"/>
                </a:cubicBezTo>
                <a:lnTo>
                  <a:pt x="79037" y="133982"/>
                </a:lnTo>
                <a:lnTo>
                  <a:pt x="79037" y="116837"/>
                </a:lnTo>
                <a:lnTo>
                  <a:pt x="67512" y="116837"/>
                </a:lnTo>
                <a:cubicBezTo>
                  <a:pt x="66502" y="118704"/>
                  <a:pt x="64588" y="119898"/>
                  <a:pt x="62463" y="119980"/>
                </a:cubicBezTo>
                <a:cubicBezTo>
                  <a:pt x="59197" y="119668"/>
                  <a:pt x="56625" y="117058"/>
                  <a:pt x="56368" y="113789"/>
                </a:cubicBezTo>
                <a:lnTo>
                  <a:pt x="54748" y="113789"/>
                </a:lnTo>
                <a:cubicBezTo>
                  <a:pt x="53872" y="113741"/>
                  <a:pt x="53177" y="113044"/>
                  <a:pt x="53129" y="112170"/>
                </a:cubicBezTo>
                <a:cubicBezTo>
                  <a:pt x="53177" y="111312"/>
                  <a:pt x="53891" y="110644"/>
                  <a:pt x="54748" y="110646"/>
                </a:cubicBezTo>
                <a:lnTo>
                  <a:pt x="56368" y="110646"/>
                </a:lnTo>
                <a:cubicBezTo>
                  <a:pt x="56634" y="107377"/>
                  <a:pt x="59197" y="104767"/>
                  <a:pt x="62463" y="104454"/>
                </a:cubicBezTo>
                <a:cubicBezTo>
                  <a:pt x="64578" y="104477"/>
                  <a:pt x="66512" y="105644"/>
                  <a:pt x="67512" y="107502"/>
                </a:cubicBezTo>
                <a:lnTo>
                  <a:pt x="79037" y="107502"/>
                </a:lnTo>
                <a:lnTo>
                  <a:pt x="79037" y="98739"/>
                </a:lnTo>
                <a:lnTo>
                  <a:pt x="85228" y="95215"/>
                </a:lnTo>
                <a:lnTo>
                  <a:pt x="85228" y="149222"/>
                </a:lnTo>
                <a:lnTo>
                  <a:pt x="107612" y="149222"/>
                </a:lnTo>
                <a:cubicBezTo>
                  <a:pt x="111698" y="148729"/>
                  <a:pt x="115842" y="149459"/>
                  <a:pt x="119519" y="151317"/>
                </a:cubicBezTo>
                <a:cubicBezTo>
                  <a:pt x="122881" y="153357"/>
                  <a:pt x="127110" y="153357"/>
                  <a:pt x="130472" y="151317"/>
                </a:cubicBezTo>
                <a:cubicBezTo>
                  <a:pt x="134149" y="149459"/>
                  <a:pt x="138292" y="148729"/>
                  <a:pt x="142378" y="149222"/>
                </a:cubicBezTo>
                <a:lnTo>
                  <a:pt x="164762" y="149222"/>
                </a:lnTo>
                <a:lnTo>
                  <a:pt x="164762" y="95882"/>
                </a:lnTo>
                <a:lnTo>
                  <a:pt x="170953" y="98739"/>
                </a:lnTo>
                <a:lnTo>
                  <a:pt x="170953" y="107502"/>
                </a:lnTo>
                <a:lnTo>
                  <a:pt x="186003" y="107502"/>
                </a:lnTo>
                <a:cubicBezTo>
                  <a:pt x="188632" y="107502"/>
                  <a:pt x="190765" y="109635"/>
                  <a:pt x="190765" y="112265"/>
                </a:cubicBezTo>
                <a:cubicBezTo>
                  <a:pt x="190765" y="114895"/>
                  <a:pt x="188632" y="117027"/>
                  <a:pt x="186003" y="117027"/>
                </a:cubicBezTo>
                <a:lnTo>
                  <a:pt x="170953" y="117027"/>
                </a:lnTo>
                <a:lnTo>
                  <a:pt x="170953" y="133982"/>
                </a:lnTo>
                <a:close/>
                <a:moveTo>
                  <a:pt x="1133264" y="345437"/>
                </a:moveTo>
                <a:lnTo>
                  <a:pt x="-211" y="345437"/>
                </a:lnTo>
                <a:lnTo>
                  <a:pt x="-211" y="347818"/>
                </a:lnTo>
                <a:lnTo>
                  <a:pt x="1133264" y="34781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C94B-2557-442B-9A14-97C40CD6AB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3068638"/>
            <a:ext cx="10801350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4708F-CDEB-4FFB-9113-878D6AE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B8A7-6976-473B-BF64-0813975EE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6DF7-2887-45E5-8CD1-2FCDFD709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43CB3D8-2629-4424-B4A4-6246A0F1B6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30886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BF24CA-767B-442B-A672-6C630273E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B269D8-1308-43E9-B2BF-264F017F03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25329E0A-327E-4475-ACC4-637C24D9D6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3068638"/>
            <a:ext cx="5208587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6221FCF-FD80-4F6D-8DA9-9317EBC3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61647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A4F1765-68C5-44D1-A98C-B4F4A28FB0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19D46B37-73CD-4FCA-A759-8E2A51429F98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88088" y="3068638"/>
            <a:ext cx="5208587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5477FFC-1C60-4E3E-BD15-C245B1FFD7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4F150F-D503-4CDA-B1CD-C63C713F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61647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1062EBB-320C-4A28-8445-B54D03FB65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1007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2482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+ 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609CB10-4AAE-4F1D-A95A-79346106F22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" y="0"/>
            <a:ext cx="12191999" cy="2636838"/>
          </a:xfrm>
          <a:custGeom>
            <a:avLst/>
            <a:gdLst>
              <a:gd name="connsiteX0" fmla="*/ 0 w 12191999"/>
              <a:gd name="connsiteY0" fmla="*/ 0 h 2636838"/>
              <a:gd name="connsiteX1" fmla="*/ 5605684 w 12191999"/>
              <a:gd name="connsiteY1" fmla="*/ 0 h 2636838"/>
              <a:gd name="connsiteX2" fmla="*/ 6586315 w 12191999"/>
              <a:gd name="connsiteY2" fmla="*/ 0 h 2636838"/>
              <a:gd name="connsiteX3" fmla="*/ 12191999 w 12191999"/>
              <a:gd name="connsiteY3" fmla="*/ 0 h 2636838"/>
              <a:gd name="connsiteX4" fmla="*/ 12191999 w 12191999"/>
              <a:gd name="connsiteY4" fmla="*/ 2636838 h 2636838"/>
              <a:gd name="connsiteX5" fmla="*/ 6586315 w 12191999"/>
              <a:gd name="connsiteY5" fmla="*/ 2636838 h 2636838"/>
              <a:gd name="connsiteX6" fmla="*/ 5605684 w 12191999"/>
              <a:gd name="connsiteY6" fmla="*/ 2636838 h 2636838"/>
              <a:gd name="connsiteX7" fmla="*/ 1853351 w 12191999"/>
              <a:gd name="connsiteY7" fmla="*/ 2636838 h 2636838"/>
              <a:gd name="connsiteX8" fmla="*/ 1853351 w 12191999"/>
              <a:gd name="connsiteY8" fmla="*/ 2636723 h 2636838"/>
              <a:gd name="connsiteX9" fmla="*/ 1743436 w 12191999"/>
              <a:gd name="connsiteY9" fmla="*/ 2636723 h 2636838"/>
              <a:gd name="connsiteX10" fmla="*/ 8175 w 12191999"/>
              <a:gd name="connsiteY10" fmla="*/ 801010 h 2636838"/>
              <a:gd name="connsiteX11" fmla="*/ 0 w 12191999"/>
              <a:gd name="connsiteY11" fmla="*/ 648020 h 263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2636838">
                <a:moveTo>
                  <a:pt x="0" y="0"/>
                </a:moveTo>
                <a:lnTo>
                  <a:pt x="5605684" y="0"/>
                </a:lnTo>
                <a:lnTo>
                  <a:pt x="6586315" y="0"/>
                </a:lnTo>
                <a:lnTo>
                  <a:pt x="12191999" y="0"/>
                </a:lnTo>
                <a:lnTo>
                  <a:pt x="12191999" y="2636838"/>
                </a:lnTo>
                <a:lnTo>
                  <a:pt x="6586315" y="2636838"/>
                </a:lnTo>
                <a:lnTo>
                  <a:pt x="5605684" y="2636838"/>
                </a:lnTo>
                <a:lnTo>
                  <a:pt x="1853351" y="2636838"/>
                </a:lnTo>
                <a:lnTo>
                  <a:pt x="1853351" y="2636723"/>
                </a:lnTo>
                <a:lnTo>
                  <a:pt x="1743436" y="2636723"/>
                </a:lnTo>
                <a:cubicBezTo>
                  <a:pt x="791205" y="2346972"/>
                  <a:pt x="91872" y="1587996"/>
                  <a:pt x="8175" y="801010"/>
                </a:cubicBezTo>
                <a:lnTo>
                  <a:pt x="0" y="6480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4F150F-D503-4CDA-B1CD-C63C713F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068637"/>
            <a:ext cx="3384550" cy="3240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1007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2482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+ 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609CB10-4AAE-4F1D-A95A-79346106F22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" y="0"/>
            <a:ext cx="12191999" cy="2636838"/>
          </a:xfrm>
          <a:custGeom>
            <a:avLst/>
            <a:gdLst>
              <a:gd name="connsiteX0" fmla="*/ 0 w 12191999"/>
              <a:gd name="connsiteY0" fmla="*/ 0 h 2636838"/>
              <a:gd name="connsiteX1" fmla="*/ 5605684 w 12191999"/>
              <a:gd name="connsiteY1" fmla="*/ 0 h 2636838"/>
              <a:gd name="connsiteX2" fmla="*/ 6586315 w 12191999"/>
              <a:gd name="connsiteY2" fmla="*/ 0 h 2636838"/>
              <a:gd name="connsiteX3" fmla="*/ 12191999 w 12191999"/>
              <a:gd name="connsiteY3" fmla="*/ 0 h 2636838"/>
              <a:gd name="connsiteX4" fmla="*/ 12191999 w 12191999"/>
              <a:gd name="connsiteY4" fmla="*/ 2636838 h 2636838"/>
              <a:gd name="connsiteX5" fmla="*/ 6586315 w 12191999"/>
              <a:gd name="connsiteY5" fmla="*/ 2636838 h 2636838"/>
              <a:gd name="connsiteX6" fmla="*/ 5605684 w 12191999"/>
              <a:gd name="connsiteY6" fmla="*/ 2636838 h 2636838"/>
              <a:gd name="connsiteX7" fmla="*/ 1853351 w 12191999"/>
              <a:gd name="connsiteY7" fmla="*/ 2636838 h 2636838"/>
              <a:gd name="connsiteX8" fmla="*/ 1853351 w 12191999"/>
              <a:gd name="connsiteY8" fmla="*/ 2636723 h 2636838"/>
              <a:gd name="connsiteX9" fmla="*/ 1743436 w 12191999"/>
              <a:gd name="connsiteY9" fmla="*/ 2636723 h 2636838"/>
              <a:gd name="connsiteX10" fmla="*/ 8175 w 12191999"/>
              <a:gd name="connsiteY10" fmla="*/ 801010 h 2636838"/>
              <a:gd name="connsiteX11" fmla="*/ 0 w 12191999"/>
              <a:gd name="connsiteY11" fmla="*/ 648020 h 263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2636838">
                <a:moveTo>
                  <a:pt x="0" y="0"/>
                </a:moveTo>
                <a:lnTo>
                  <a:pt x="5605684" y="0"/>
                </a:lnTo>
                <a:lnTo>
                  <a:pt x="6586315" y="0"/>
                </a:lnTo>
                <a:lnTo>
                  <a:pt x="12191999" y="0"/>
                </a:lnTo>
                <a:lnTo>
                  <a:pt x="12191999" y="2636838"/>
                </a:lnTo>
                <a:lnTo>
                  <a:pt x="6586315" y="2636838"/>
                </a:lnTo>
                <a:lnTo>
                  <a:pt x="5605684" y="2636838"/>
                </a:lnTo>
                <a:lnTo>
                  <a:pt x="1853351" y="2636838"/>
                </a:lnTo>
                <a:lnTo>
                  <a:pt x="1853351" y="2636723"/>
                </a:lnTo>
                <a:lnTo>
                  <a:pt x="1743436" y="2636723"/>
                </a:lnTo>
                <a:cubicBezTo>
                  <a:pt x="791205" y="2346972"/>
                  <a:pt x="91872" y="1587996"/>
                  <a:pt x="8175" y="801010"/>
                </a:cubicBezTo>
                <a:lnTo>
                  <a:pt x="0" y="6480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1007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2482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53CF38C6-1EBE-4ED1-8E7F-383C6D4516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4F150F-D503-4CDA-B1CD-C63C713F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561646"/>
            <a:ext cx="3384550" cy="1075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1062EBB-320C-4A28-8445-B54D03FB65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3068637"/>
            <a:ext cx="3384550" cy="32400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10076" y="1557338"/>
            <a:ext cx="3384549" cy="47513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24826" y="1557338"/>
            <a:ext cx="3384549" cy="47513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+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C532FC-7828-49E7-B6EF-06CAF53DDA64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gradFill>
            <a:gsLst>
              <a:gs pos="34000">
                <a:schemeClr val="accent1"/>
              </a:gs>
              <a:gs pos="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5477FFC-1C60-4E3E-BD15-C245B1FFD7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9457" y="1565276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4F150F-D503-4CDA-B1CD-C63C713F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550" y="1561647"/>
            <a:ext cx="7096126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1062EBB-320C-4A28-8445-B54D03FB65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49" y="2130706"/>
            <a:ext cx="7096125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1007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2482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AF32EBB3-7E44-468B-BEFB-9B255A6F1EB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199457" y="2781291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0B41B234-B4D0-4D79-AEB1-C98A1F8CCE5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199457" y="3997306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0D058AAA-CC5E-4EB4-8A66-630C36AEA6A3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199457" y="5213321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12">
            <a:extLst>
              <a:ext uri="{FF2B5EF4-FFF2-40B4-BE49-F238E27FC236}">
                <a16:creationId xmlns:a16="http://schemas.microsoft.com/office/drawing/2014/main" id="{4D2AB6EC-9563-4A3F-B32C-5B6C8DECC8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5324" y="1565276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25" name="Content Placeholder 12">
            <a:extLst>
              <a:ext uri="{FF2B5EF4-FFF2-40B4-BE49-F238E27FC236}">
                <a16:creationId xmlns:a16="http://schemas.microsoft.com/office/drawing/2014/main" id="{4ABE180E-CFFE-4CAE-A73A-A88BD1BEE804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95324" y="2781291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26" name="Content Placeholder 12">
            <a:extLst>
              <a:ext uri="{FF2B5EF4-FFF2-40B4-BE49-F238E27FC236}">
                <a16:creationId xmlns:a16="http://schemas.microsoft.com/office/drawing/2014/main" id="{ECD62701-D54F-4D35-A337-33AE67BB730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95324" y="3997306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27" name="Content Placeholder 12">
            <a:extLst>
              <a:ext uri="{FF2B5EF4-FFF2-40B4-BE49-F238E27FC236}">
                <a16:creationId xmlns:a16="http://schemas.microsoft.com/office/drawing/2014/main" id="{3CA48A95-C256-4238-BDF0-2E7279624AEB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95324" y="5213321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27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E684A2-92A1-4743-93DB-A2D5AFCE792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228959-3C67-45BC-954A-A139819012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EC2D33F-D887-4527-98FE-88AEA004A9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3068638"/>
            <a:ext cx="5208587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564D6273-13C3-41E3-9854-6BA8DC87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61647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0130E7F-2696-4D7D-8351-3A820B0259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4C22DC31-C022-4D35-A4CA-01E2EE12CEB3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95326" y="2780928"/>
            <a:ext cx="5208587" cy="2877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b="1" dirty="0"/>
            </a:lvl1pPr>
            <a:lvl2pPr>
              <a:defRPr lang="en-US" sz="1200" dirty="0"/>
            </a:lvl2pPr>
            <a:lvl3pPr>
              <a:defRPr lang="en-US" sz="1200" dirty="0"/>
            </a:lvl3pPr>
            <a:lvl4pPr>
              <a:defRPr lang="en-US" sz="1200" dirty="0"/>
            </a:lvl4pPr>
            <a:lvl5pPr>
              <a:spcBef>
                <a:spcPts val="1200"/>
              </a:spcBef>
              <a:defRPr lang="en-US" sz="1200" dirty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[Graph title]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6319767D-07B2-4A1E-BE78-9D7F3E8A2DF0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288088" y="3068638"/>
            <a:ext cx="5208587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26657DA0-8703-4499-B474-1559693405B0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288088" y="2780928"/>
            <a:ext cx="5208587" cy="2877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b="1" dirty="0"/>
            </a:lvl1pPr>
            <a:lvl2pPr>
              <a:defRPr lang="en-US" sz="1200" dirty="0"/>
            </a:lvl2pPr>
            <a:lvl3pPr>
              <a:defRPr lang="en-US" sz="1200" dirty="0"/>
            </a:lvl3pPr>
            <a:lvl4pPr>
              <a:defRPr lang="en-US" sz="1200" dirty="0"/>
            </a:lvl4pPr>
            <a:lvl5pPr>
              <a:spcBef>
                <a:spcPts val="1200"/>
              </a:spcBef>
              <a:defRPr lang="en-US" sz="1200" dirty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[Graph title]</a:t>
            </a:r>
          </a:p>
        </p:txBody>
      </p:sp>
    </p:spTree>
    <p:extLst>
      <p:ext uri="{BB962C8B-B14F-4D97-AF65-F5344CB8AC3E}">
        <p14:creationId xmlns:p14="http://schemas.microsoft.com/office/powerpoint/2010/main" val="6006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3BF6C02-0CA6-49E2-A373-73DF26BA1D2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9DCE9D-2EC0-4E96-8676-B7755E0D22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E77EF712-8DED-4A52-BD51-103375D11B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636838"/>
            <a:ext cx="10801349" cy="17282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 dirty="0"/>
            </a:lvl1pPr>
            <a:lvl2pPr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4083B0-5F51-4F95-BD7A-3B4222E8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61647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0BC9CFA-71EA-43AD-BDD4-7FDB2FDF1B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182B9C09-CED4-448F-920B-B0EA81FCD18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95326" y="4579938"/>
            <a:ext cx="10801349" cy="17282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 dirty="0"/>
            </a:lvl1pPr>
            <a:lvl2pPr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C5C398-3572-4EB0-8F84-1F6673C9A6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D565BB-C9BB-4EEC-9693-6827A3D09D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073AADBC-DF68-45FD-854E-35806C6DE0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FEEB2E7-44F2-48F2-BBFC-DF704AD7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61647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F3FFB07-730C-4029-A1B2-3F55F310FE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4FAE2FD6-F041-4D7F-8F92-2AFDD991FE5D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27539" y="3068638"/>
            <a:ext cx="7069136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7F7E37-8565-4210-8CB9-D04B2BAF361C}"/>
              </a:ext>
            </a:extLst>
          </p:cNvPr>
          <p:cNvSpPr/>
          <p:nvPr userDrawn="1"/>
        </p:nvSpPr>
        <p:spPr>
          <a:xfrm>
            <a:off x="-516" y="0"/>
            <a:ext cx="12192000" cy="6872268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gradFill flip="none" rotWithShape="1">
            <a:gsLst>
              <a:gs pos="46000">
                <a:srgbClr val="51247A"/>
              </a:gs>
              <a:gs pos="100000">
                <a:srgbClr val="962A8B"/>
              </a:gs>
            </a:gsLst>
            <a:lin ang="10800000" scaled="1"/>
            <a:tileRect/>
          </a:gra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B1D37"/>
              </a:solidFill>
              <a:effectLst/>
              <a:uLnTx/>
              <a:uFillTx/>
              <a:latin typeface="Gotham Book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9E08A71-E715-4EA0-A4A7-4E1BE65DCDF4}"/>
              </a:ext>
            </a:extLst>
          </p:cNvPr>
          <p:cNvSpPr/>
          <p:nvPr userDrawn="1"/>
        </p:nvSpPr>
        <p:spPr>
          <a:xfrm>
            <a:off x="9552384" y="708218"/>
            <a:ext cx="1944291" cy="776566"/>
          </a:xfrm>
          <a:custGeom>
            <a:avLst/>
            <a:gdLst>
              <a:gd name="connsiteX0" fmla="*/ 186194 w 1133975"/>
              <a:gd name="connsiteY0" fmla="*/ 426971 h 452919"/>
              <a:gd name="connsiteX1" fmla="*/ 186194 w 1133975"/>
              <a:gd name="connsiteY1" fmla="*/ 426971 h 452919"/>
              <a:gd name="connsiteX2" fmla="*/ 210568 w 1133975"/>
              <a:gd name="connsiteY2" fmla="*/ 401451 h 452919"/>
              <a:gd name="connsiteX3" fmla="*/ 211149 w 1133975"/>
              <a:gd name="connsiteY3" fmla="*/ 401444 h 452919"/>
              <a:gd name="connsiteX4" fmla="*/ 230199 w 1133975"/>
              <a:gd name="connsiteY4" fmla="*/ 409350 h 452919"/>
              <a:gd name="connsiteX5" fmla="*/ 226389 w 1133975"/>
              <a:gd name="connsiteY5" fmla="*/ 413350 h 452919"/>
              <a:gd name="connsiteX6" fmla="*/ 210958 w 1133975"/>
              <a:gd name="connsiteY6" fmla="*/ 406587 h 452919"/>
              <a:gd name="connsiteX7" fmla="*/ 191871 w 1133975"/>
              <a:gd name="connsiteY7" fmla="*/ 425597 h 452919"/>
              <a:gd name="connsiteX8" fmla="*/ 191908 w 1133975"/>
              <a:gd name="connsiteY8" fmla="*/ 426876 h 452919"/>
              <a:gd name="connsiteX9" fmla="*/ 191908 w 1133975"/>
              <a:gd name="connsiteY9" fmla="*/ 426876 h 452919"/>
              <a:gd name="connsiteX10" fmla="*/ 209577 w 1133975"/>
              <a:gd name="connsiteY10" fmla="*/ 447212 h 452919"/>
              <a:gd name="connsiteX11" fmla="*/ 210958 w 1133975"/>
              <a:gd name="connsiteY11" fmla="*/ 447259 h 452919"/>
              <a:gd name="connsiteX12" fmla="*/ 226865 w 1133975"/>
              <a:gd name="connsiteY12" fmla="*/ 440115 h 452919"/>
              <a:gd name="connsiteX13" fmla="*/ 230485 w 1133975"/>
              <a:gd name="connsiteY13" fmla="*/ 443735 h 452919"/>
              <a:gd name="connsiteX14" fmla="*/ 210768 w 1133975"/>
              <a:gd name="connsiteY14" fmla="*/ 452403 h 452919"/>
              <a:gd name="connsiteX15" fmla="*/ 185994 w 1133975"/>
              <a:gd name="connsiteY15" fmla="*/ 427838 h 452919"/>
              <a:gd name="connsiteX16" fmla="*/ 186003 w 1133975"/>
              <a:gd name="connsiteY16" fmla="*/ 427066 h 452919"/>
              <a:gd name="connsiteX17" fmla="*/ 251630 w 1133975"/>
              <a:gd name="connsiteY17" fmla="*/ 402206 h 452919"/>
              <a:gd name="connsiteX18" fmla="*/ 272871 w 1133975"/>
              <a:gd name="connsiteY18" fmla="*/ 402206 h 452919"/>
              <a:gd name="connsiteX19" fmla="*/ 286873 w 1133975"/>
              <a:gd name="connsiteY19" fmla="*/ 407159 h 452919"/>
              <a:gd name="connsiteX20" fmla="*/ 290683 w 1133975"/>
              <a:gd name="connsiteY20" fmla="*/ 416684 h 452919"/>
              <a:gd name="connsiteX21" fmla="*/ 290683 w 1133975"/>
              <a:gd name="connsiteY21" fmla="*/ 416684 h 452919"/>
              <a:gd name="connsiteX22" fmla="*/ 277062 w 1133975"/>
              <a:gd name="connsiteY22" fmla="*/ 431352 h 452919"/>
              <a:gd name="connsiteX23" fmla="*/ 292207 w 1133975"/>
              <a:gd name="connsiteY23" fmla="*/ 451450 h 452919"/>
              <a:gd name="connsiteX24" fmla="*/ 285349 w 1133975"/>
              <a:gd name="connsiteY24" fmla="*/ 451450 h 452919"/>
              <a:gd name="connsiteX25" fmla="*/ 271061 w 1133975"/>
              <a:gd name="connsiteY25" fmla="*/ 432400 h 452919"/>
              <a:gd name="connsiteX26" fmla="*/ 256964 w 1133975"/>
              <a:gd name="connsiteY26" fmla="*/ 432400 h 452919"/>
              <a:gd name="connsiteX27" fmla="*/ 256964 w 1133975"/>
              <a:gd name="connsiteY27" fmla="*/ 451450 h 452919"/>
              <a:gd name="connsiteX28" fmla="*/ 251440 w 1133975"/>
              <a:gd name="connsiteY28" fmla="*/ 451450 h 452919"/>
              <a:gd name="connsiteX29" fmla="*/ 272299 w 1133975"/>
              <a:gd name="connsiteY29" fmla="*/ 427352 h 452919"/>
              <a:gd name="connsiteX30" fmla="*/ 284968 w 1133975"/>
              <a:gd name="connsiteY30" fmla="*/ 417255 h 452919"/>
              <a:gd name="connsiteX31" fmla="*/ 284968 w 1133975"/>
              <a:gd name="connsiteY31" fmla="*/ 417255 h 452919"/>
              <a:gd name="connsiteX32" fmla="*/ 272395 w 1133975"/>
              <a:gd name="connsiteY32" fmla="*/ 407730 h 452919"/>
              <a:gd name="connsiteX33" fmla="*/ 257154 w 1133975"/>
              <a:gd name="connsiteY33" fmla="*/ 407730 h 452919"/>
              <a:gd name="connsiteX34" fmla="*/ 257154 w 1133975"/>
              <a:gd name="connsiteY34" fmla="*/ 427733 h 452919"/>
              <a:gd name="connsiteX35" fmla="*/ 314114 w 1133975"/>
              <a:gd name="connsiteY35" fmla="*/ 402206 h 452919"/>
              <a:gd name="connsiteX36" fmla="*/ 349738 w 1133975"/>
              <a:gd name="connsiteY36" fmla="*/ 402206 h 452919"/>
              <a:gd name="connsiteX37" fmla="*/ 349738 w 1133975"/>
              <a:gd name="connsiteY37" fmla="*/ 407254 h 452919"/>
              <a:gd name="connsiteX38" fmla="*/ 319638 w 1133975"/>
              <a:gd name="connsiteY38" fmla="*/ 407254 h 452919"/>
              <a:gd name="connsiteX39" fmla="*/ 319638 w 1133975"/>
              <a:gd name="connsiteY39" fmla="*/ 424113 h 452919"/>
              <a:gd name="connsiteX40" fmla="*/ 346594 w 1133975"/>
              <a:gd name="connsiteY40" fmla="*/ 424113 h 452919"/>
              <a:gd name="connsiteX41" fmla="*/ 346594 w 1133975"/>
              <a:gd name="connsiteY41" fmla="*/ 429257 h 452919"/>
              <a:gd name="connsiteX42" fmla="*/ 319638 w 1133975"/>
              <a:gd name="connsiteY42" fmla="*/ 429257 h 452919"/>
              <a:gd name="connsiteX43" fmla="*/ 319638 w 1133975"/>
              <a:gd name="connsiteY43" fmla="*/ 446402 h 452919"/>
              <a:gd name="connsiteX44" fmla="*/ 350119 w 1133975"/>
              <a:gd name="connsiteY44" fmla="*/ 446402 h 452919"/>
              <a:gd name="connsiteX45" fmla="*/ 350119 w 1133975"/>
              <a:gd name="connsiteY45" fmla="*/ 451450 h 452919"/>
              <a:gd name="connsiteX46" fmla="*/ 314114 w 1133975"/>
              <a:gd name="connsiteY46" fmla="*/ 451450 h 452919"/>
              <a:gd name="connsiteX47" fmla="*/ 392029 w 1133975"/>
              <a:gd name="connsiteY47" fmla="*/ 402206 h 452919"/>
              <a:gd name="connsiteX48" fmla="*/ 397267 w 1133975"/>
              <a:gd name="connsiteY48" fmla="*/ 402206 h 452919"/>
              <a:gd name="connsiteX49" fmla="*/ 419937 w 1133975"/>
              <a:gd name="connsiteY49" fmla="*/ 451450 h 452919"/>
              <a:gd name="connsiteX50" fmla="*/ 414031 w 1133975"/>
              <a:gd name="connsiteY50" fmla="*/ 451450 h 452919"/>
              <a:gd name="connsiteX51" fmla="*/ 408221 w 1133975"/>
              <a:gd name="connsiteY51" fmla="*/ 438782 h 452919"/>
              <a:gd name="connsiteX52" fmla="*/ 381837 w 1133975"/>
              <a:gd name="connsiteY52" fmla="*/ 438782 h 452919"/>
              <a:gd name="connsiteX53" fmla="*/ 375931 w 1133975"/>
              <a:gd name="connsiteY53" fmla="*/ 451831 h 452919"/>
              <a:gd name="connsiteX54" fmla="*/ 370217 w 1133975"/>
              <a:gd name="connsiteY54" fmla="*/ 451831 h 452919"/>
              <a:gd name="connsiteX55" fmla="*/ 405840 w 1133975"/>
              <a:gd name="connsiteY55" fmla="*/ 433924 h 452919"/>
              <a:gd name="connsiteX56" fmla="*/ 394601 w 1133975"/>
              <a:gd name="connsiteY56" fmla="*/ 408778 h 452919"/>
              <a:gd name="connsiteX57" fmla="*/ 383361 w 1133975"/>
              <a:gd name="connsiteY57" fmla="*/ 433924 h 452919"/>
              <a:gd name="connsiteX58" fmla="*/ 446797 w 1133975"/>
              <a:gd name="connsiteY58" fmla="*/ 407730 h 452919"/>
              <a:gd name="connsiteX59" fmla="*/ 430414 w 1133975"/>
              <a:gd name="connsiteY59" fmla="*/ 407730 h 452919"/>
              <a:gd name="connsiteX60" fmla="*/ 430414 w 1133975"/>
              <a:gd name="connsiteY60" fmla="*/ 402587 h 452919"/>
              <a:gd name="connsiteX61" fmla="*/ 469181 w 1133975"/>
              <a:gd name="connsiteY61" fmla="*/ 402587 h 452919"/>
              <a:gd name="connsiteX62" fmla="*/ 469181 w 1133975"/>
              <a:gd name="connsiteY62" fmla="*/ 407730 h 452919"/>
              <a:gd name="connsiteX63" fmla="*/ 452608 w 1133975"/>
              <a:gd name="connsiteY63" fmla="*/ 407730 h 452919"/>
              <a:gd name="connsiteX64" fmla="*/ 452608 w 1133975"/>
              <a:gd name="connsiteY64" fmla="*/ 451926 h 452919"/>
              <a:gd name="connsiteX65" fmla="*/ 446988 w 1133975"/>
              <a:gd name="connsiteY65" fmla="*/ 451926 h 452919"/>
              <a:gd name="connsiteX66" fmla="*/ 490041 w 1133975"/>
              <a:gd name="connsiteY66" fmla="*/ 402587 h 452919"/>
              <a:gd name="connsiteX67" fmla="*/ 525664 w 1133975"/>
              <a:gd name="connsiteY67" fmla="*/ 402587 h 452919"/>
              <a:gd name="connsiteX68" fmla="*/ 525664 w 1133975"/>
              <a:gd name="connsiteY68" fmla="*/ 407635 h 452919"/>
              <a:gd name="connsiteX69" fmla="*/ 496137 w 1133975"/>
              <a:gd name="connsiteY69" fmla="*/ 407635 h 452919"/>
              <a:gd name="connsiteX70" fmla="*/ 496137 w 1133975"/>
              <a:gd name="connsiteY70" fmla="*/ 424494 h 452919"/>
              <a:gd name="connsiteX71" fmla="*/ 523093 w 1133975"/>
              <a:gd name="connsiteY71" fmla="*/ 424494 h 452919"/>
              <a:gd name="connsiteX72" fmla="*/ 523093 w 1133975"/>
              <a:gd name="connsiteY72" fmla="*/ 429257 h 452919"/>
              <a:gd name="connsiteX73" fmla="*/ 496137 w 1133975"/>
              <a:gd name="connsiteY73" fmla="*/ 429257 h 452919"/>
              <a:gd name="connsiteX74" fmla="*/ 496137 w 1133975"/>
              <a:gd name="connsiteY74" fmla="*/ 446402 h 452919"/>
              <a:gd name="connsiteX75" fmla="*/ 526617 w 1133975"/>
              <a:gd name="connsiteY75" fmla="*/ 446402 h 452919"/>
              <a:gd name="connsiteX76" fmla="*/ 526617 w 1133975"/>
              <a:gd name="connsiteY76" fmla="*/ 451450 h 452919"/>
              <a:gd name="connsiteX77" fmla="*/ 490612 w 1133975"/>
              <a:gd name="connsiteY77" fmla="*/ 451450 h 452919"/>
              <a:gd name="connsiteX78" fmla="*/ 579290 w 1133975"/>
              <a:gd name="connsiteY78" fmla="*/ 427447 h 452919"/>
              <a:gd name="connsiteX79" fmla="*/ 579290 w 1133975"/>
              <a:gd name="connsiteY79" fmla="*/ 427447 h 452919"/>
              <a:gd name="connsiteX80" fmla="*/ 603665 w 1133975"/>
              <a:gd name="connsiteY80" fmla="*/ 401927 h 452919"/>
              <a:gd name="connsiteX81" fmla="*/ 604245 w 1133975"/>
              <a:gd name="connsiteY81" fmla="*/ 401920 h 452919"/>
              <a:gd name="connsiteX82" fmla="*/ 623295 w 1133975"/>
              <a:gd name="connsiteY82" fmla="*/ 409826 h 452919"/>
              <a:gd name="connsiteX83" fmla="*/ 619486 w 1133975"/>
              <a:gd name="connsiteY83" fmla="*/ 413826 h 452919"/>
              <a:gd name="connsiteX84" fmla="*/ 604055 w 1133975"/>
              <a:gd name="connsiteY84" fmla="*/ 407064 h 452919"/>
              <a:gd name="connsiteX85" fmla="*/ 584967 w 1133975"/>
              <a:gd name="connsiteY85" fmla="*/ 426074 h 452919"/>
              <a:gd name="connsiteX86" fmla="*/ 585005 w 1133975"/>
              <a:gd name="connsiteY86" fmla="*/ 427352 h 452919"/>
              <a:gd name="connsiteX87" fmla="*/ 585005 w 1133975"/>
              <a:gd name="connsiteY87" fmla="*/ 427352 h 452919"/>
              <a:gd name="connsiteX88" fmla="*/ 602674 w 1133975"/>
              <a:gd name="connsiteY88" fmla="*/ 447689 h 452919"/>
              <a:gd name="connsiteX89" fmla="*/ 604055 w 1133975"/>
              <a:gd name="connsiteY89" fmla="*/ 447735 h 452919"/>
              <a:gd name="connsiteX90" fmla="*/ 619962 w 1133975"/>
              <a:gd name="connsiteY90" fmla="*/ 440592 h 452919"/>
              <a:gd name="connsiteX91" fmla="*/ 623581 w 1133975"/>
              <a:gd name="connsiteY91" fmla="*/ 444211 h 452919"/>
              <a:gd name="connsiteX92" fmla="*/ 603865 w 1133975"/>
              <a:gd name="connsiteY92" fmla="*/ 452879 h 452919"/>
              <a:gd name="connsiteX93" fmla="*/ 579090 w 1133975"/>
              <a:gd name="connsiteY93" fmla="*/ 428314 h 452919"/>
              <a:gd name="connsiteX94" fmla="*/ 579100 w 1133975"/>
              <a:gd name="connsiteY94" fmla="*/ 427542 h 452919"/>
              <a:gd name="connsiteX95" fmla="*/ 644727 w 1133975"/>
              <a:gd name="connsiteY95" fmla="*/ 402682 h 452919"/>
              <a:gd name="connsiteX96" fmla="*/ 650251 w 1133975"/>
              <a:gd name="connsiteY96" fmla="*/ 402682 h 452919"/>
              <a:gd name="connsiteX97" fmla="*/ 650251 w 1133975"/>
              <a:gd name="connsiteY97" fmla="*/ 424590 h 452919"/>
              <a:gd name="connsiteX98" fmla="*/ 678826 w 1133975"/>
              <a:gd name="connsiteY98" fmla="*/ 424590 h 452919"/>
              <a:gd name="connsiteX99" fmla="*/ 678826 w 1133975"/>
              <a:gd name="connsiteY99" fmla="*/ 402682 h 452919"/>
              <a:gd name="connsiteX100" fmla="*/ 684446 w 1133975"/>
              <a:gd name="connsiteY100" fmla="*/ 402682 h 452919"/>
              <a:gd name="connsiteX101" fmla="*/ 684446 w 1133975"/>
              <a:gd name="connsiteY101" fmla="*/ 452022 h 452919"/>
              <a:gd name="connsiteX102" fmla="*/ 678826 w 1133975"/>
              <a:gd name="connsiteY102" fmla="*/ 452022 h 452919"/>
              <a:gd name="connsiteX103" fmla="*/ 678826 w 1133975"/>
              <a:gd name="connsiteY103" fmla="*/ 429257 h 452919"/>
              <a:gd name="connsiteX104" fmla="*/ 650251 w 1133975"/>
              <a:gd name="connsiteY104" fmla="*/ 429257 h 452919"/>
              <a:gd name="connsiteX105" fmla="*/ 650251 w 1133975"/>
              <a:gd name="connsiteY105" fmla="*/ 451450 h 452919"/>
              <a:gd name="connsiteX106" fmla="*/ 644727 w 1133975"/>
              <a:gd name="connsiteY106" fmla="*/ 451450 h 452919"/>
              <a:gd name="connsiteX107" fmla="*/ 727499 w 1133975"/>
              <a:gd name="connsiteY107" fmla="*/ 402682 h 452919"/>
              <a:gd name="connsiteX108" fmla="*/ 732738 w 1133975"/>
              <a:gd name="connsiteY108" fmla="*/ 402682 h 452919"/>
              <a:gd name="connsiteX109" fmla="*/ 755217 w 1133975"/>
              <a:gd name="connsiteY109" fmla="*/ 452403 h 452919"/>
              <a:gd name="connsiteX110" fmla="*/ 749216 w 1133975"/>
              <a:gd name="connsiteY110" fmla="*/ 452403 h 452919"/>
              <a:gd name="connsiteX111" fmla="*/ 743787 w 1133975"/>
              <a:gd name="connsiteY111" fmla="*/ 438782 h 452919"/>
              <a:gd name="connsiteX112" fmla="*/ 716926 w 1133975"/>
              <a:gd name="connsiteY112" fmla="*/ 438782 h 452919"/>
              <a:gd name="connsiteX113" fmla="*/ 711116 w 1133975"/>
              <a:gd name="connsiteY113" fmla="*/ 451831 h 452919"/>
              <a:gd name="connsiteX114" fmla="*/ 705687 w 1133975"/>
              <a:gd name="connsiteY114" fmla="*/ 451831 h 452919"/>
              <a:gd name="connsiteX115" fmla="*/ 741215 w 1133975"/>
              <a:gd name="connsiteY115" fmla="*/ 434400 h 452919"/>
              <a:gd name="connsiteX116" fmla="*/ 730452 w 1133975"/>
              <a:gd name="connsiteY116" fmla="*/ 408302 h 452919"/>
              <a:gd name="connsiteX117" fmla="*/ 719117 w 1133975"/>
              <a:gd name="connsiteY117" fmla="*/ 433448 h 452919"/>
              <a:gd name="connsiteX118" fmla="*/ 776077 w 1133975"/>
              <a:gd name="connsiteY118" fmla="*/ 403063 h 452919"/>
              <a:gd name="connsiteX119" fmla="*/ 781887 w 1133975"/>
              <a:gd name="connsiteY119" fmla="*/ 403063 h 452919"/>
              <a:gd name="connsiteX120" fmla="*/ 813034 w 1133975"/>
              <a:gd name="connsiteY120" fmla="*/ 442592 h 452919"/>
              <a:gd name="connsiteX121" fmla="*/ 813034 w 1133975"/>
              <a:gd name="connsiteY121" fmla="*/ 402111 h 452919"/>
              <a:gd name="connsiteX122" fmla="*/ 818463 w 1133975"/>
              <a:gd name="connsiteY122" fmla="*/ 402111 h 452919"/>
              <a:gd name="connsiteX123" fmla="*/ 818463 w 1133975"/>
              <a:gd name="connsiteY123" fmla="*/ 451450 h 452919"/>
              <a:gd name="connsiteX124" fmla="*/ 813986 w 1133975"/>
              <a:gd name="connsiteY124" fmla="*/ 451450 h 452919"/>
              <a:gd name="connsiteX125" fmla="*/ 781887 w 1133975"/>
              <a:gd name="connsiteY125" fmla="*/ 411064 h 452919"/>
              <a:gd name="connsiteX126" fmla="*/ 781887 w 1133975"/>
              <a:gd name="connsiteY126" fmla="*/ 451450 h 452919"/>
              <a:gd name="connsiteX127" fmla="*/ 776458 w 1133975"/>
              <a:gd name="connsiteY127" fmla="*/ 451450 h 452919"/>
              <a:gd name="connsiteX128" fmla="*/ 840942 w 1133975"/>
              <a:gd name="connsiteY128" fmla="*/ 427923 h 452919"/>
              <a:gd name="connsiteX129" fmla="*/ 840942 w 1133975"/>
              <a:gd name="connsiteY129" fmla="*/ 427923 h 452919"/>
              <a:gd name="connsiteX130" fmla="*/ 864935 w 1133975"/>
              <a:gd name="connsiteY130" fmla="*/ 402408 h 452919"/>
              <a:gd name="connsiteX131" fmla="*/ 865707 w 1133975"/>
              <a:gd name="connsiteY131" fmla="*/ 402396 h 452919"/>
              <a:gd name="connsiteX132" fmla="*/ 884090 w 1133975"/>
              <a:gd name="connsiteY132" fmla="*/ 408969 h 452919"/>
              <a:gd name="connsiteX133" fmla="*/ 880470 w 1133975"/>
              <a:gd name="connsiteY133" fmla="*/ 413255 h 452919"/>
              <a:gd name="connsiteX134" fmla="*/ 865517 w 1133975"/>
              <a:gd name="connsiteY134" fmla="*/ 407540 h 452919"/>
              <a:gd name="connsiteX135" fmla="*/ 846428 w 1133975"/>
              <a:gd name="connsiteY135" fmla="*/ 426550 h 452919"/>
              <a:gd name="connsiteX136" fmla="*/ 846467 w 1133975"/>
              <a:gd name="connsiteY136" fmla="*/ 427828 h 452919"/>
              <a:gd name="connsiteX137" fmla="*/ 846467 w 1133975"/>
              <a:gd name="connsiteY137" fmla="*/ 427828 h 452919"/>
              <a:gd name="connsiteX138" fmla="*/ 863935 w 1133975"/>
              <a:gd name="connsiteY138" fmla="*/ 448341 h 452919"/>
              <a:gd name="connsiteX139" fmla="*/ 865517 w 1133975"/>
              <a:gd name="connsiteY139" fmla="*/ 448402 h 452919"/>
              <a:gd name="connsiteX140" fmla="*/ 879709 w 1133975"/>
              <a:gd name="connsiteY140" fmla="*/ 443449 h 452919"/>
              <a:gd name="connsiteX141" fmla="*/ 879709 w 1133975"/>
              <a:gd name="connsiteY141" fmla="*/ 430114 h 452919"/>
              <a:gd name="connsiteX142" fmla="*/ 864755 w 1133975"/>
              <a:gd name="connsiteY142" fmla="*/ 430114 h 452919"/>
              <a:gd name="connsiteX143" fmla="*/ 864755 w 1133975"/>
              <a:gd name="connsiteY143" fmla="*/ 425161 h 452919"/>
              <a:gd name="connsiteX144" fmla="*/ 886662 w 1133975"/>
              <a:gd name="connsiteY144" fmla="*/ 425161 h 452919"/>
              <a:gd name="connsiteX145" fmla="*/ 886662 w 1133975"/>
              <a:gd name="connsiteY145" fmla="*/ 444783 h 452919"/>
              <a:gd name="connsiteX146" fmla="*/ 866850 w 1133975"/>
              <a:gd name="connsiteY146" fmla="*/ 452307 h 452919"/>
              <a:gd name="connsiteX147" fmla="*/ 841694 w 1133975"/>
              <a:gd name="connsiteY147" fmla="*/ 429114 h 452919"/>
              <a:gd name="connsiteX148" fmla="*/ 841704 w 1133975"/>
              <a:gd name="connsiteY148" fmla="*/ 426971 h 452919"/>
              <a:gd name="connsiteX149" fmla="*/ 911141 w 1133975"/>
              <a:gd name="connsiteY149" fmla="*/ 402111 h 452919"/>
              <a:gd name="connsiteX150" fmla="*/ 946765 w 1133975"/>
              <a:gd name="connsiteY150" fmla="*/ 402111 h 452919"/>
              <a:gd name="connsiteX151" fmla="*/ 946765 w 1133975"/>
              <a:gd name="connsiteY151" fmla="*/ 407159 h 452919"/>
              <a:gd name="connsiteX152" fmla="*/ 916666 w 1133975"/>
              <a:gd name="connsiteY152" fmla="*/ 407159 h 452919"/>
              <a:gd name="connsiteX153" fmla="*/ 916666 w 1133975"/>
              <a:gd name="connsiteY153" fmla="*/ 424018 h 452919"/>
              <a:gd name="connsiteX154" fmla="*/ 943621 w 1133975"/>
              <a:gd name="connsiteY154" fmla="*/ 424018 h 452919"/>
              <a:gd name="connsiteX155" fmla="*/ 943621 w 1133975"/>
              <a:gd name="connsiteY155" fmla="*/ 429257 h 452919"/>
              <a:gd name="connsiteX156" fmla="*/ 916666 w 1133975"/>
              <a:gd name="connsiteY156" fmla="*/ 429257 h 452919"/>
              <a:gd name="connsiteX157" fmla="*/ 916666 w 1133975"/>
              <a:gd name="connsiteY157" fmla="*/ 446402 h 452919"/>
              <a:gd name="connsiteX158" fmla="*/ 947145 w 1133975"/>
              <a:gd name="connsiteY158" fmla="*/ 446402 h 452919"/>
              <a:gd name="connsiteX159" fmla="*/ 947145 w 1133975"/>
              <a:gd name="connsiteY159" fmla="*/ 451450 h 452919"/>
              <a:gd name="connsiteX160" fmla="*/ 911141 w 1133975"/>
              <a:gd name="connsiteY160" fmla="*/ 451450 h 452919"/>
              <a:gd name="connsiteX161" fmla="*/ 583957 w 1133975"/>
              <a:gd name="connsiteY161" fmla="*/ 287144 h 452919"/>
              <a:gd name="connsiteX162" fmla="*/ 573671 w 1133975"/>
              <a:gd name="connsiteY162" fmla="*/ 273714 h 452919"/>
              <a:gd name="connsiteX163" fmla="*/ 581386 w 1133975"/>
              <a:gd name="connsiteY163" fmla="*/ 264189 h 452919"/>
              <a:gd name="connsiteX164" fmla="*/ 578719 w 1133975"/>
              <a:gd name="connsiteY164" fmla="*/ 257331 h 452919"/>
              <a:gd name="connsiteX165" fmla="*/ 563860 w 1133975"/>
              <a:gd name="connsiteY165" fmla="*/ 254187 h 452919"/>
              <a:gd name="connsiteX166" fmla="*/ 554335 w 1133975"/>
              <a:gd name="connsiteY166" fmla="*/ 254187 h 452919"/>
              <a:gd name="connsiteX167" fmla="*/ 554335 w 1133975"/>
              <a:gd name="connsiteY167" fmla="*/ 256283 h 452919"/>
              <a:gd name="connsiteX168" fmla="*/ 555287 w 1133975"/>
              <a:gd name="connsiteY168" fmla="*/ 256283 h 452919"/>
              <a:gd name="connsiteX169" fmla="*/ 557859 w 1133975"/>
              <a:gd name="connsiteY169" fmla="*/ 259426 h 452919"/>
              <a:gd name="connsiteX170" fmla="*/ 557859 w 1133975"/>
              <a:gd name="connsiteY170" fmla="*/ 286382 h 452919"/>
              <a:gd name="connsiteX171" fmla="*/ 555287 w 1133975"/>
              <a:gd name="connsiteY171" fmla="*/ 289525 h 452919"/>
              <a:gd name="connsiteX172" fmla="*/ 554335 w 1133975"/>
              <a:gd name="connsiteY172" fmla="*/ 289525 h 452919"/>
              <a:gd name="connsiteX173" fmla="*/ 554335 w 1133975"/>
              <a:gd name="connsiteY173" fmla="*/ 291716 h 452919"/>
              <a:gd name="connsiteX174" fmla="*/ 568337 w 1133975"/>
              <a:gd name="connsiteY174" fmla="*/ 291716 h 452919"/>
              <a:gd name="connsiteX175" fmla="*/ 568337 w 1133975"/>
              <a:gd name="connsiteY175" fmla="*/ 289525 h 452919"/>
              <a:gd name="connsiteX176" fmla="*/ 567574 w 1133975"/>
              <a:gd name="connsiteY176" fmla="*/ 289525 h 452919"/>
              <a:gd name="connsiteX177" fmla="*/ 564812 w 1133975"/>
              <a:gd name="connsiteY177" fmla="*/ 286382 h 452919"/>
              <a:gd name="connsiteX178" fmla="*/ 564812 w 1133975"/>
              <a:gd name="connsiteY178" fmla="*/ 274761 h 452919"/>
              <a:gd name="connsiteX179" fmla="*/ 566241 w 1133975"/>
              <a:gd name="connsiteY179" fmla="*/ 274761 h 452919"/>
              <a:gd name="connsiteX180" fmla="*/ 578814 w 1133975"/>
              <a:gd name="connsiteY180" fmla="*/ 291240 h 452919"/>
              <a:gd name="connsiteX181" fmla="*/ 587767 w 1133975"/>
              <a:gd name="connsiteY181" fmla="*/ 291240 h 452919"/>
              <a:gd name="connsiteX182" fmla="*/ 587767 w 1133975"/>
              <a:gd name="connsiteY182" fmla="*/ 289049 h 452919"/>
              <a:gd name="connsiteX183" fmla="*/ 586910 w 1133975"/>
              <a:gd name="connsiteY183" fmla="*/ 289049 h 452919"/>
              <a:gd name="connsiteX184" fmla="*/ 584339 w 1133975"/>
              <a:gd name="connsiteY184" fmla="*/ 287144 h 452919"/>
              <a:gd name="connsiteX185" fmla="*/ 574814 w 1133975"/>
              <a:gd name="connsiteY185" fmla="*/ 264379 h 452919"/>
              <a:gd name="connsiteX186" fmla="*/ 567574 w 1133975"/>
              <a:gd name="connsiteY186" fmla="*/ 271332 h 452919"/>
              <a:gd name="connsiteX187" fmla="*/ 565193 w 1133975"/>
              <a:gd name="connsiteY187" fmla="*/ 271332 h 452919"/>
              <a:gd name="connsiteX188" fmla="*/ 565193 w 1133975"/>
              <a:gd name="connsiteY188" fmla="*/ 257807 h 452919"/>
              <a:gd name="connsiteX189" fmla="*/ 567574 w 1133975"/>
              <a:gd name="connsiteY189" fmla="*/ 257807 h 452919"/>
              <a:gd name="connsiteX190" fmla="*/ 574804 w 1133975"/>
              <a:gd name="connsiteY190" fmla="*/ 264268 h 452919"/>
              <a:gd name="connsiteX191" fmla="*/ 574814 w 1133975"/>
              <a:gd name="connsiteY191" fmla="*/ 264379 h 452919"/>
              <a:gd name="connsiteX192" fmla="*/ 739596 w 1133975"/>
              <a:gd name="connsiteY192" fmla="*/ 256473 h 452919"/>
              <a:gd name="connsiteX193" fmla="*/ 740548 w 1133975"/>
              <a:gd name="connsiteY193" fmla="*/ 256473 h 452919"/>
              <a:gd name="connsiteX194" fmla="*/ 743215 w 1133975"/>
              <a:gd name="connsiteY194" fmla="*/ 259617 h 452919"/>
              <a:gd name="connsiteX195" fmla="*/ 743215 w 1133975"/>
              <a:gd name="connsiteY195" fmla="*/ 286382 h 452919"/>
              <a:gd name="connsiteX196" fmla="*/ 740548 w 1133975"/>
              <a:gd name="connsiteY196" fmla="*/ 289525 h 452919"/>
              <a:gd name="connsiteX197" fmla="*/ 739596 w 1133975"/>
              <a:gd name="connsiteY197" fmla="*/ 289525 h 452919"/>
              <a:gd name="connsiteX198" fmla="*/ 739596 w 1133975"/>
              <a:gd name="connsiteY198" fmla="*/ 291716 h 452919"/>
              <a:gd name="connsiteX199" fmla="*/ 753312 w 1133975"/>
              <a:gd name="connsiteY199" fmla="*/ 291716 h 452919"/>
              <a:gd name="connsiteX200" fmla="*/ 753312 w 1133975"/>
              <a:gd name="connsiteY200" fmla="*/ 289525 h 452919"/>
              <a:gd name="connsiteX201" fmla="*/ 752454 w 1133975"/>
              <a:gd name="connsiteY201" fmla="*/ 289525 h 452919"/>
              <a:gd name="connsiteX202" fmla="*/ 749788 w 1133975"/>
              <a:gd name="connsiteY202" fmla="*/ 286382 h 452919"/>
              <a:gd name="connsiteX203" fmla="*/ 749788 w 1133975"/>
              <a:gd name="connsiteY203" fmla="*/ 259617 h 452919"/>
              <a:gd name="connsiteX204" fmla="*/ 752454 w 1133975"/>
              <a:gd name="connsiteY204" fmla="*/ 256473 h 452919"/>
              <a:gd name="connsiteX205" fmla="*/ 753312 w 1133975"/>
              <a:gd name="connsiteY205" fmla="*/ 256473 h 452919"/>
              <a:gd name="connsiteX206" fmla="*/ 753312 w 1133975"/>
              <a:gd name="connsiteY206" fmla="*/ 254378 h 452919"/>
              <a:gd name="connsiteX207" fmla="*/ 739215 w 1133975"/>
              <a:gd name="connsiteY207" fmla="*/ 254378 h 452919"/>
              <a:gd name="connsiteX208" fmla="*/ 524712 w 1133975"/>
              <a:gd name="connsiteY208" fmla="*/ 254378 h 452919"/>
              <a:gd name="connsiteX209" fmla="*/ 495185 w 1133975"/>
              <a:gd name="connsiteY209" fmla="*/ 254378 h 452919"/>
              <a:gd name="connsiteX210" fmla="*/ 494327 w 1133975"/>
              <a:gd name="connsiteY210" fmla="*/ 255140 h 452919"/>
              <a:gd name="connsiteX211" fmla="*/ 494327 w 1133975"/>
              <a:gd name="connsiteY211" fmla="*/ 263998 h 452919"/>
              <a:gd name="connsiteX212" fmla="*/ 496137 w 1133975"/>
              <a:gd name="connsiteY212" fmla="*/ 263998 h 452919"/>
              <a:gd name="connsiteX213" fmla="*/ 496137 w 1133975"/>
              <a:gd name="connsiteY213" fmla="*/ 263427 h 452919"/>
              <a:gd name="connsiteX214" fmla="*/ 500042 w 1133975"/>
              <a:gd name="connsiteY214" fmla="*/ 258188 h 452919"/>
              <a:gd name="connsiteX215" fmla="*/ 506710 w 1133975"/>
              <a:gd name="connsiteY215" fmla="*/ 258188 h 452919"/>
              <a:gd name="connsiteX216" fmla="*/ 506710 w 1133975"/>
              <a:gd name="connsiteY216" fmla="*/ 286382 h 452919"/>
              <a:gd name="connsiteX217" fmla="*/ 503852 w 1133975"/>
              <a:gd name="connsiteY217" fmla="*/ 289335 h 452919"/>
              <a:gd name="connsiteX218" fmla="*/ 503090 w 1133975"/>
              <a:gd name="connsiteY218" fmla="*/ 289335 h 452919"/>
              <a:gd name="connsiteX219" fmla="*/ 503090 w 1133975"/>
              <a:gd name="connsiteY219" fmla="*/ 291525 h 452919"/>
              <a:gd name="connsiteX220" fmla="*/ 516997 w 1133975"/>
              <a:gd name="connsiteY220" fmla="*/ 291525 h 452919"/>
              <a:gd name="connsiteX221" fmla="*/ 516997 w 1133975"/>
              <a:gd name="connsiteY221" fmla="*/ 289335 h 452919"/>
              <a:gd name="connsiteX222" fmla="*/ 516235 w 1133975"/>
              <a:gd name="connsiteY222" fmla="*/ 289335 h 452919"/>
              <a:gd name="connsiteX223" fmla="*/ 513568 w 1133975"/>
              <a:gd name="connsiteY223" fmla="*/ 286382 h 452919"/>
              <a:gd name="connsiteX224" fmla="*/ 513568 w 1133975"/>
              <a:gd name="connsiteY224" fmla="*/ 257807 h 452919"/>
              <a:gd name="connsiteX225" fmla="*/ 520045 w 1133975"/>
              <a:gd name="connsiteY225" fmla="*/ 257807 h 452919"/>
              <a:gd name="connsiteX226" fmla="*/ 523854 w 1133975"/>
              <a:gd name="connsiteY226" fmla="*/ 263046 h 452919"/>
              <a:gd name="connsiteX227" fmla="*/ 523854 w 1133975"/>
              <a:gd name="connsiteY227" fmla="*/ 263617 h 452919"/>
              <a:gd name="connsiteX228" fmla="*/ 525855 w 1133975"/>
              <a:gd name="connsiteY228" fmla="*/ 263617 h 452919"/>
              <a:gd name="connsiteX229" fmla="*/ 525855 w 1133975"/>
              <a:gd name="connsiteY229" fmla="*/ 254759 h 452919"/>
              <a:gd name="connsiteX230" fmla="*/ 525093 w 1133975"/>
              <a:gd name="connsiteY230" fmla="*/ 253997 h 452919"/>
              <a:gd name="connsiteX231" fmla="*/ 404602 w 1133975"/>
              <a:gd name="connsiteY231" fmla="*/ 256092 h 452919"/>
              <a:gd name="connsiteX232" fmla="*/ 406221 w 1133975"/>
              <a:gd name="connsiteY232" fmla="*/ 256092 h 452919"/>
              <a:gd name="connsiteX233" fmla="*/ 408040 w 1133975"/>
              <a:gd name="connsiteY233" fmla="*/ 257697 h 452919"/>
              <a:gd name="connsiteX234" fmla="*/ 408031 w 1133975"/>
              <a:gd name="connsiteY234" fmla="*/ 257997 h 452919"/>
              <a:gd name="connsiteX235" fmla="*/ 408031 w 1133975"/>
              <a:gd name="connsiteY235" fmla="*/ 278857 h 452919"/>
              <a:gd name="connsiteX236" fmla="*/ 398629 w 1133975"/>
              <a:gd name="connsiteY236" fmla="*/ 287342 h 452919"/>
              <a:gd name="connsiteX237" fmla="*/ 398506 w 1133975"/>
              <a:gd name="connsiteY237" fmla="*/ 287334 h 452919"/>
              <a:gd name="connsiteX238" fmla="*/ 390467 w 1133975"/>
              <a:gd name="connsiteY238" fmla="*/ 278989 h 452919"/>
              <a:gd name="connsiteX239" fmla="*/ 390504 w 1133975"/>
              <a:gd name="connsiteY239" fmla="*/ 278381 h 452919"/>
              <a:gd name="connsiteX240" fmla="*/ 390504 w 1133975"/>
              <a:gd name="connsiteY240" fmla="*/ 259331 h 452919"/>
              <a:gd name="connsiteX241" fmla="*/ 392981 w 1133975"/>
              <a:gd name="connsiteY241" fmla="*/ 256473 h 452919"/>
              <a:gd name="connsiteX242" fmla="*/ 393743 w 1133975"/>
              <a:gd name="connsiteY242" fmla="*/ 256473 h 452919"/>
              <a:gd name="connsiteX243" fmla="*/ 393743 w 1133975"/>
              <a:gd name="connsiteY243" fmla="*/ 254378 h 452919"/>
              <a:gd name="connsiteX244" fmla="*/ 380122 w 1133975"/>
              <a:gd name="connsiteY244" fmla="*/ 254378 h 452919"/>
              <a:gd name="connsiteX245" fmla="*/ 380122 w 1133975"/>
              <a:gd name="connsiteY245" fmla="*/ 256473 h 452919"/>
              <a:gd name="connsiteX246" fmla="*/ 380694 w 1133975"/>
              <a:gd name="connsiteY246" fmla="*/ 256473 h 452919"/>
              <a:gd name="connsiteX247" fmla="*/ 383266 w 1133975"/>
              <a:gd name="connsiteY247" fmla="*/ 259331 h 452919"/>
              <a:gd name="connsiteX248" fmla="*/ 383266 w 1133975"/>
              <a:gd name="connsiteY248" fmla="*/ 278381 h 452919"/>
              <a:gd name="connsiteX249" fmla="*/ 396715 w 1133975"/>
              <a:gd name="connsiteY249" fmla="*/ 291411 h 452919"/>
              <a:gd name="connsiteX250" fmla="*/ 397934 w 1133975"/>
              <a:gd name="connsiteY250" fmla="*/ 291335 h 452919"/>
              <a:gd name="connsiteX251" fmla="*/ 412117 w 1133975"/>
              <a:gd name="connsiteY251" fmla="*/ 280393 h 452919"/>
              <a:gd name="connsiteX252" fmla="*/ 412222 w 1133975"/>
              <a:gd name="connsiteY252" fmla="*/ 279048 h 452919"/>
              <a:gd name="connsiteX253" fmla="*/ 412222 w 1133975"/>
              <a:gd name="connsiteY253" fmla="*/ 258378 h 452919"/>
              <a:gd name="connsiteX254" fmla="*/ 413936 w 1133975"/>
              <a:gd name="connsiteY254" fmla="*/ 256473 h 452919"/>
              <a:gd name="connsiteX255" fmla="*/ 415651 w 1133975"/>
              <a:gd name="connsiteY255" fmla="*/ 256473 h 452919"/>
              <a:gd name="connsiteX256" fmla="*/ 415651 w 1133975"/>
              <a:gd name="connsiteY256" fmla="*/ 254378 h 452919"/>
              <a:gd name="connsiteX257" fmla="*/ 404697 w 1133975"/>
              <a:gd name="connsiteY257" fmla="*/ 254378 h 452919"/>
              <a:gd name="connsiteX258" fmla="*/ 708735 w 1133975"/>
              <a:gd name="connsiteY258" fmla="*/ 280381 h 452919"/>
              <a:gd name="connsiteX259" fmla="*/ 700924 w 1133975"/>
              <a:gd name="connsiteY259" fmla="*/ 287144 h 452919"/>
              <a:gd name="connsiteX260" fmla="*/ 692638 w 1133975"/>
              <a:gd name="connsiteY260" fmla="*/ 287144 h 452919"/>
              <a:gd name="connsiteX261" fmla="*/ 691399 w 1133975"/>
              <a:gd name="connsiteY261" fmla="*/ 285429 h 452919"/>
              <a:gd name="connsiteX262" fmla="*/ 691399 w 1133975"/>
              <a:gd name="connsiteY262" fmla="*/ 259807 h 452919"/>
              <a:gd name="connsiteX263" fmla="*/ 694161 w 1133975"/>
              <a:gd name="connsiteY263" fmla="*/ 256473 h 452919"/>
              <a:gd name="connsiteX264" fmla="*/ 695019 w 1133975"/>
              <a:gd name="connsiteY264" fmla="*/ 256473 h 452919"/>
              <a:gd name="connsiteX265" fmla="*/ 695019 w 1133975"/>
              <a:gd name="connsiteY265" fmla="*/ 254378 h 452919"/>
              <a:gd name="connsiteX266" fmla="*/ 680922 w 1133975"/>
              <a:gd name="connsiteY266" fmla="*/ 254378 h 452919"/>
              <a:gd name="connsiteX267" fmla="*/ 680922 w 1133975"/>
              <a:gd name="connsiteY267" fmla="*/ 256473 h 452919"/>
              <a:gd name="connsiteX268" fmla="*/ 681779 w 1133975"/>
              <a:gd name="connsiteY268" fmla="*/ 256473 h 452919"/>
              <a:gd name="connsiteX269" fmla="*/ 684446 w 1133975"/>
              <a:gd name="connsiteY269" fmla="*/ 259807 h 452919"/>
              <a:gd name="connsiteX270" fmla="*/ 684446 w 1133975"/>
              <a:gd name="connsiteY270" fmla="*/ 285810 h 452919"/>
              <a:gd name="connsiteX271" fmla="*/ 681779 w 1133975"/>
              <a:gd name="connsiteY271" fmla="*/ 289049 h 452919"/>
              <a:gd name="connsiteX272" fmla="*/ 680922 w 1133975"/>
              <a:gd name="connsiteY272" fmla="*/ 289049 h 452919"/>
              <a:gd name="connsiteX273" fmla="*/ 680922 w 1133975"/>
              <a:gd name="connsiteY273" fmla="*/ 291240 h 452919"/>
              <a:gd name="connsiteX274" fmla="*/ 707877 w 1133975"/>
              <a:gd name="connsiteY274" fmla="*/ 291240 h 452919"/>
              <a:gd name="connsiteX275" fmla="*/ 711116 w 1133975"/>
              <a:gd name="connsiteY275" fmla="*/ 280286 h 452919"/>
              <a:gd name="connsiteX276" fmla="*/ 708926 w 1133975"/>
              <a:gd name="connsiteY276" fmla="*/ 280286 h 452919"/>
              <a:gd name="connsiteX277" fmla="*/ 453465 w 1133975"/>
              <a:gd name="connsiteY277" fmla="*/ 267332 h 452919"/>
              <a:gd name="connsiteX278" fmla="*/ 452798 w 1133975"/>
              <a:gd name="connsiteY278" fmla="*/ 267332 h 452919"/>
              <a:gd name="connsiteX279" fmla="*/ 448988 w 1133975"/>
              <a:gd name="connsiteY279" fmla="*/ 262284 h 452919"/>
              <a:gd name="connsiteX280" fmla="*/ 451465 w 1133975"/>
              <a:gd name="connsiteY280" fmla="*/ 258378 h 452919"/>
              <a:gd name="connsiteX281" fmla="*/ 457370 w 1133975"/>
              <a:gd name="connsiteY281" fmla="*/ 258378 h 452919"/>
              <a:gd name="connsiteX282" fmla="*/ 462037 w 1133975"/>
              <a:gd name="connsiteY282" fmla="*/ 266475 h 452919"/>
              <a:gd name="connsiteX283" fmla="*/ 462037 w 1133975"/>
              <a:gd name="connsiteY283" fmla="*/ 267332 h 452919"/>
              <a:gd name="connsiteX284" fmla="*/ 464228 w 1133975"/>
              <a:gd name="connsiteY284" fmla="*/ 267332 h 452919"/>
              <a:gd name="connsiteX285" fmla="*/ 464228 w 1133975"/>
              <a:gd name="connsiteY285" fmla="*/ 254378 h 452919"/>
              <a:gd name="connsiteX286" fmla="*/ 462133 w 1133975"/>
              <a:gd name="connsiteY286" fmla="*/ 254378 h 452919"/>
              <a:gd name="connsiteX287" fmla="*/ 462133 w 1133975"/>
              <a:gd name="connsiteY287" fmla="*/ 254378 h 452919"/>
              <a:gd name="connsiteX288" fmla="*/ 461466 w 1133975"/>
              <a:gd name="connsiteY288" fmla="*/ 255521 h 452919"/>
              <a:gd name="connsiteX289" fmla="*/ 459656 w 1133975"/>
              <a:gd name="connsiteY289" fmla="*/ 255521 h 452919"/>
              <a:gd name="connsiteX290" fmla="*/ 446417 w 1133975"/>
              <a:gd name="connsiteY290" fmla="*/ 256473 h 452919"/>
              <a:gd name="connsiteX291" fmla="*/ 443369 w 1133975"/>
              <a:gd name="connsiteY291" fmla="*/ 264855 h 452919"/>
              <a:gd name="connsiteX292" fmla="*/ 448226 w 1133975"/>
              <a:gd name="connsiteY292" fmla="*/ 272190 h 452919"/>
              <a:gd name="connsiteX293" fmla="*/ 451084 w 1133975"/>
              <a:gd name="connsiteY293" fmla="*/ 273904 h 452919"/>
              <a:gd name="connsiteX294" fmla="*/ 458894 w 1133975"/>
              <a:gd name="connsiteY294" fmla="*/ 279714 h 452919"/>
              <a:gd name="connsiteX295" fmla="*/ 458180 w 1133975"/>
              <a:gd name="connsiteY295" fmla="*/ 286547 h 452919"/>
              <a:gd name="connsiteX296" fmla="*/ 457751 w 1133975"/>
              <a:gd name="connsiteY296" fmla="*/ 286858 h 452919"/>
              <a:gd name="connsiteX297" fmla="*/ 451274 w 1133975"/>
              <a:gd name="connsiteY297" fmla="*/ 287525 h 452919"/>
              <a:gd name="connsiteX298" fmla="*/ 445750 w 1133975"/>
              <a:gd name="connsiteY298" fmla="*/ 278000 h 452919"/>
              <a:gd name="connsiteX299" fmla="*/ 445750 w 1133975"/>
              <a:gd name="connsiteY299" fmla="*/ 277428 h 452919"/>
              <a:gd name="connsiteX300" fmla="*/ 443463 w 1133975"/>
              <a:gd name="connsiteY300" fmla="*/ 277428 h 452919"/>
              <a:gd name="connsiteX301" fmla="*/ 443463 w 1133975"/>
              <a:gd name="connsiteY301" fmla="*/ 290573 h 452919"/>
              <a:gd name="connsiteX302" fmla="*/ 445559 w 1133975"/>
              <a:gd name="connsiteY302" fmla="*/ 290573 h 452919"/>
              <a:gd name="connsiteX303" fmla="*/ 445559 w 1133975"/>
              <a:gd name="connsiteY303" fmla="*/ 290573 h 452919"/>
              <a:gd name="connsiteX304" fmla="*/ 446511 w 1133975"/>
              <a:gd name="connsiteY304" fmla="*/ 289239 h 452919"/>
              <a:gd name="connsiteX305" fmla="*/ 447845 w 1133975"/>
              <a:gd name="connsiteY305" fmla="*/ 289239 h 452919"/>
              <a:gd name="connsiteX306" fmla="*/ 455370 w 1133975"/>
              <a:gd name="connsiteY306" fmla="*/ 291144 h 452919"/>
              <a:gd name="connsiteX307" fmla="*/ 461942 w 1133975"/>
              <a:gd name="connsiteY307" fmla="*/ 289049 h 452919"/>
              <a:gd name="connsiteX308" fmla="*/ 465085 w 1133975"/>
              <a:gd name="connsiteY308" fmla="*/ 276476 h 452919"/>
              <a:gd name="connsiteX309" fmla="*/ 453465 w 1133975"/>
              <a:gd name="connsiteY309" fmla="*/ 266951 h 452919"/>
              <a:gd name="connsiteX310" fmla="*/ 649013 w 1133975"/>
              <a:gd name="connsiteY310" fmla="*/ 286382 h 452919"/>
              <a:gd name="connsiteX311" fmla="*/ 635107 w 1133975"/>
              <a:gd name="connsiteY311" fmla="*/ 254568 h 452919"/>
              <a:gd name="connsiteX312" fmla="*/ 634154 w 1133975"/>
              <a:gd name="connsiteY312" fmla="*/ 253711 h 452919"/>
              <a:gd name="connsiteX313" fmla="*/ 632916 w 1133975"/>
              <a:gd name="connsiteY313" fmla="*/ 254283 h 452919"/>
              <a:gd name="connsiteX314" fmla="*/ 619962 w 1133975"/>
              <a:gd name="connsiteY314" fmla="*/ 286382 h 452919"/>
              <a:gd name="connsiteX315" fmla="*/ 616914 w 1133975"/>
              <a:gd name="connsiteY315" fmla="*/ 289239 h 452919"/>
              <a:gd name="connsiteX316" fmla="*/ 615580 w 1133975"/>
              <a:gd name="connsiteY316" fmla="*/ 289239 h 452919"/>
              <a:gd name="connsiteX317" fmla="*/ 615580 w 1133975"/>
              <a:gd name="connsiteY317" fmla="*/ 291430 h 452919"/>
              <a:gd name="connsiteX318" fmla="*/ 626248 w 1133975"/>
              <a:gd name="connsiteY318" fmla="*/ 291430 h 452919"/>
              <a:gd name="connsiteX319" fmla="*/ 626248 w 1133975"/>
              <a:gd name="connsiteY319" fmla="*/ 289239 h 452919"/>
              <a:gd name="connsiteX320" fmla="*/ 625201 w 1133975"/>
              <a:gd name="connsiteY320" fmla="*/ 289239 h 452919"/>
              <a:gd name="connsiteX321" fmla="*/ 623867 w 1133975"/>
              <a:gd name="connsiteY321" fmla="*/ 288573 h 452919"/>
              <a:gd name="connsiteX322" fmla="*/ 623867 w 1133975"/>
              <a:gd name="connsiteY322" fmla="*/ 287525 h 452919"/>
              <a:gd name="connsiteX323" fmla="*/ 627106 w 1133975"/>
              <a:gd name="connsiteY323" fmla="*/ 280000 h 452919"/>
              <a:gd name="connsiteX324" fmla="*/ 639012 w 1133975"/>
              <a:gd name="connsiteY324" fmla="*/ 280000 h 452919"/>
              <a:gd name="connsiteX325" fmla="*/ 642345 w 1133975"/>
              <a:gd name="connsiteY325" fmla="*/ 287525 h 452919"/>
              <a:gd name="connsiteX326" fmla="*/ 642345 w 1133975"/>
              <a:gd name="connsiteY326" fmla="*/ 288668 h 452919"/>
              <a:gd name="connsiteX327" fmla="*/ 641298 w 1133975"/>
              <a:gd name="connsiteY327" fmla="*/ 289239 h 452919"/>
              <a:gd name="connsiteX328" fmla="*/ 639012 w 1133975"/>
              <a:gd name="connsiteY328" fmla="*/ 289239 h 452919"/>
              <a:gd name="connsiteX329" fmla="*/ 639012 w 1133975"/>
              <a:gd name="connsiteY329" fmla="*/ 291430 h 452919"/>
              <a:gd name="connsiteX330" fmla="*/ 652633 w 1133975"/>
              <a:gd name="connsiteY330" fmla="*/ 291430 h 452919"/>
              <a:gd name="connsiteX331" fmla="*/ 652633 w 1133975"/>
              <a:gd name="connsiteY331" fmla="*/ 289239 h 452919"/>
              <a:gd name="connsiteX332" fmla="*/ 651680 w 1133975"/>
              <a:gd name="connsiteY332" fmla="*/ 289239 h 452919"/>
              <a:gd name="connsiteX333" fmla="*/ 648918 w 1133975"/>
              <a:gd name="connsiteY333" fmla="*/ 286477 h 452919"/>
              <a:gd name="connsiteX334" fmla="*/ 636726 w 1133975"/>
              <a:gd name="connsiteY334" fmla="*/ 276190 h 452919"/>
              <a:gd name="connsiteX335" fmla="*/ 628058 w 1133975"/>
              <a:gd name="connsiteY335" fmla="*/ 276190 h 452919"/>
              <a:gd name="connsiteX336" fmla="*/ 632440 w 1133975"/>
              <a:gd name="connsiteY336" fmla="*/ 266665 h 452919"/>
              <a:gd name="connsiteX337" fmla="*/ 817701 w 1133975"/>
              <a:gd name="connsiteY337" fmla="*/ 289239 h 452919"/>
              <a:gd name="connsiteX338" fmla="*/ 814938 w 1133975"/>
              <a:gd name="connsiteY338" fmla="*/ 286477 h 452919"/>
              <a:gd name="connsiteX339" fmla="*/ 800937 w 1133975"/>
              <a:gd name="connsiteY339" fmla="*/ 254473 h 452919"/>
              <a:gd name="connsiteX340" fmla="*/ 799985 w 1133975"/>
              <a:gd name="connsiteY340" fmla="*/ 253616 h 452919"/>
              <a:gd name="connsiteX341" fmla="*/ 798746 w 1133975"/>
              <a:gd name="connsiteY341" fmla="*/ 254187 h 452919"/>
              <a:gd name="connsiteX342" fmla="*/ 785220 w 1133975"/>
              <a:gd name="connsiteY342" fmla="*/ 286382 h 452919"/>
              <a:gd name="connsiteX343" fmla="*/ 782173 w 1133975"/>
              <a:gd name="connsiteY343" fmla="*/ 289239 h 452919"/>
              <a:gd name="connsiteX344" fmla="*/ 780839 w 1133975"/>
              <a:gd name="connsiteY344" fmla="*/ 289239 h 452919"/>
              <a:gd name="connsiteX345" fmla="*/ 780839 w 1133975"/>
              <a:gd name="connsiteY345" fmla="*/ 291430 h 452919"/>
              <a:gd name="connsiteX346" fmla="*/ 791412 w 1133975"/>
              <a:gd name="connsiteY346" fmla="*/ 291430 h 452919"/>
              <a:gd name="connsiteX347" fmla="*/ 791412 w 1133975"/>
              <a:gd name="connsiteY347" fmla="*/ 289239 h 452919"/>
              <a:gd name="connsiteX348" fmla="*/ 790364 w 1133975"/>
              <a:gd name="connsiteY348" fmla="*/ 289239 h 452919"/>
              <a:gd name="connsiteX349" fmla="*/ 789031 w 1133975"/>
              <a:gd name="connsiteY349" fmla="*/ 288573 h 452919"/>
              <a:gd name="connsiteX350" fmla="*/ 789031 w 1133975"/>
              <a:gd name="connsiteY350" fmla="*/ 287525 h 452919"/>
              <a:gd name="connsiteX351" fmla="*/ 792269 w 1133975"/>
              <a:gd name="connsiteY351" fmla="*/ 280000 h 452919"/>
              <a:gd name="connsiteX352" fmla="*/ 804080 w 1133975"/>
              <a:gd name="connsiteY352" fmla="*/ 280000 h 452919"/>
              <a:gd name="connsiteX353" fmla="*/ 807414 w 1133975"/>
              <a:gd name="connsiteY353" fmla="*/ 287525 h 452919"/>
              <a:gd name="connsiteX354" fmla="*/ 807414 w 1133975"/>
              <a:gd name="connsiteY354" fmla="*/ 288668 h 452919"/>
              <a:gd name="connsiteX355" fmla="*/ 806366 w 1133975"/>
              <a:gd name="connsiteY355" fmla="*/ 289239 h 452919"/>
              <a:gd name="connsiteX356" fmla="*/ 804842 w 1133975"/>
              <a:gd name="connsiteY356" fmla="*/ 289239 h 452919"/>
              <a:gd name="connsiteX357" fmla="*/ 804842 w 1133975"/>
              <a:gd name="connsiteY357" fmla="*/ 291430 h 452919"/>
              <a:gd name="connsiteX358" fmla="*/ 818463 w 1133975"/>
              <a:gd name="connsiteY358" fmla="*/ 291430 h 452919"/>
              <a:gd name="connsiteX359" fmla="*/ 818463 w 1133975"/>
              <a:gd name="connsiteY359" fmla="*/ 289239 h 452919"/>
              <a:gd name="connsiteX360" fmla="*/ 802747 w 1133975"/>
              <a:gd name="connsiteY360" fmla="*/ 276190 h 452919"/>
              <a:gd name="connsiteX361" fmla="*/ 794079 w 1133975"/>
              <a:gd name="connsiteY361" fmla="*/ 276190 h 452919"/>
              <a:gd name="connsiteX362" fmla="*/ 798460 w 1133975"/>
              <a:gd name="connsiteY362" fmla="*/ 266665 h 452919"/>
              <a:gd name="connsiteX363" fmla="*/ 347928 w 1133975"/>
              <a:gd name="connsiteY363" fmla="*/ 286382 h 452919"/>
              <a:gd name="connsiteX364" fmla="*/ 334212 w 1133975"/>
              <a:gd name="connsiteY364" fmla="*/ 254473 h 452919"/>
              <a:gd name="connsiteX365" fmla="*/ 333260 w 1133975"/>
              <a:gd name="connsiteY365" fmla="*/ 253616 h 452919"/>
              <a:gd name="connsiteX366" fmla="*/ 332021 w 1133975"/>
              <a:gd name="connsiteY366" fmla="*/ 254187 h 452919"/>
              <a:gd name="connsiteX367" fmla="*/ 318686 w 1133975"/>
              <a:gd name="connsiteY367" fmla="*/ 286382 h 452919"/>
              <a:gd name="connsiteX368" fmla="*/ 315543 w 1133975"/>
              <a:gd name="connsiteY368" fmla="*/ 289239 h 452919"/>
              <a:gd name="connsiteX369" fmla="*/ 314304 w 1133975"/>
              <a:gd name="connsiteY369" fmla="*/ 289239 h 452919"/>
              <a:gd name="connsiteX370" fmla="*/ 314304 w 1133975"/>
              <a:gd name="connsiteY370" fmla="*/ 291430 h 452919"/>
              <a:gd name="connsiteX371" fmla="*/ 324687 w 1133975"/>
              <a:gd name="connsiteY371" fmla="*/ 291430 h 452919"/>
              <a:gd name="connsiteX372" fmla="*/ 324687 w 1133975"/>
              <a:gd name="connsiteY372" fmla="*/ 289239 h 452919"/>
              <a:gd name="connsiteX373" fmla="*/ 323639 w 1133975"/>
              <a:gd name="connsiteY373" fmla="*/ 289239 h 452919"/>
              <a:gd name="connsiteX374" fmla="*/ 322306 w 1133975"/>
              <a:gd name="connsiteY374" fmla="*/ 288573 h 452919"/>
              <a:gd name="connsiteX375" fmla="*/ 322306 w 1133975"/>
              <a:gd name="connsiteY375" fmla="*/ 287525 h 452919"/>
              <a:gd name="connsiteX376" fmla="*/ 325449 w 1133975"/>
              <a:gd name="connsiteY376" fmla="*/ 280000 h 452919"/>
              <a:gd name="connsiteX377" fmla="*/ 337355 w 1133975"/>
              <a:gd name="connsiteY377" fmla="*/ 280000 h 452919"/>
              <a:gd name="connsiteX378" fmla="*/ 340594 w 1133975"/>
              <a:gd name="connsiteY378" fmla="*/ 287525 h 452919"/>
              <a:gd name="connsiteX379" fmla="*/ 340594 w 1133975"/>
              <a:gd name="connsiteY379" fmla="*/ 288668 h 452919"/>
              <a:gd name="connsiteX380" fmla="*/ 339546 w 1133975"/>
              <a:gd name="connsiteY380" fmla="*/ 289239 h 452919"/>
              <a:gd name="connsiteX381" fmla="*/ 338022 w 1133975"/>
              <a:gd name="connsiteY381" fmla="*/ 289239 h 452919"/>
              <a:gd name="connsiteX382" fmla="*/ 338022 w 1133975"/>
              <a:gd name="connsiteY382" fmla="*/ 291430 h 452919"/>
              <a:gd name="connsiteX383" fmla="*/ 351547 w 1133975"/>
              <a:gd name="connsiteY383" fmla="*/ 291430 h 452919"/>
              <a:gd name="connsiteX384" fmla="*/ 351547 w 1133975"/>
              <a:gd name="connsiteY384" fmla="*/ 289239 h 452919"/>
              <a:gd name="connsiteX385" fmla="*/ 350595 w 1133975"/>
              <a:gd name="connsiteY385" fmla="*/ 289239 h 452919"/>
              <a:gd name="connsiteX386" fmla="*/ 347833 w 1133975"/>
              <a:gd name="connsiteY386" fmla="*/ 286477 h 452919"/>
              <a:gd name="connsiteX387" fmla="*/ 335736 w 1133975"/>
              <a:gd name="connsiteY387" fmla="*/ 276190 h 452919"/>
              <a:gd name="connsiteX388" fmla="*/ 327068 w 1133975"/>
              <a:gd name="connsiteY388" fmla="*/ 276190 h 452919"/>
              <a:gd name="connsiteX389" fmla="*/ 331450 w 1133975"/>
              <a:gd name="connsiteY389" fmla="*/ 266665 h 452919"/>
              <a:gd name="connsiteX390" fmla="*/ 934096 w 1133975"/>
              <a:gd name="connsiteY390" fmla="*/ 47590 h 452919"/>
              <a:gd name="connsiteX391" fmla="*/ 938669 w 1133975"/>
              <a:gd name="connsiteY391" fmla="*/ 50352 h 452919"/>
              <a:gd name="connsiteX392" fmla="*/ 952956 w 1133975"/>
              <a:gd name="connsiteY392" fmla="*/ 60735 h 452919"/>
              <a:gd name="connsiteX393" fmla="*/ 951994 w 1133975"/>
              <a:gd name="connsiteY393" fmla="*/ 72685 h 452919"/>
              <a:gd name="connsiteX394" fmla="*/ 950860 w 1133975"/>
              <a:gd name="connsiteY394" fmla="*/ 73498 h 452919"/>
              <a:gd name="connsiteX395" fmla="*/ 939430 w 1133975"/>
              <a:gd name="connsiteY395" fmla="*/ 74736 h 452919"/>
              <a:gd name="connsiteX396" fmla="*/ 929905 w 1133975"/>
              <a:gd name="connsiteY396" fmla="*/ 58639 h 452919"/>
              <a:gd name="connsiteX397" fmla="*/ 929905 w 1133975"/>
              <a:gd name="connsiteY397" fmla="*/ 57782 h 452919"/>
              <a:gd name="connsiteX398" fmla="*/ 926381 w 1133975"/>
              <a:gd name="connsiteY398" fmla="*/ 57782 h 452919"/>
              <a:gd name="connsiteX399" fmla="*/ 926381 w 1133975"/>
              <a:gd name="connsiteY399" fmla="*/ 80832 h 452919"/>
              <a:gd name="connsiteX400" fmla="*/ 929715 w 1133975"/>
              <a:gd name="connsiteY400" fmla="*/ 80832 h 452919"/>
              <a:gd name="connsiteX401" fmla="*/ 929715 w 1133975"/>
              <a:gd name="connsiteY401" fmla="*/ 80166 h 452919"/>
              <a:gd name="connsiteX402" fmla="*/ 931620 w 1133975"/>
              <a:gd name="connsiteY402" fmla="*/ 77689 h 452919"/>
              <a:gd name="connsiteX403" fmla="*/ 933811 w 1133975"/>
              <a:gd name="connsiteY403" fmla="*/ 77689 h 452919"/>
              <a:gd name="connsiteX404" fmla="*/ 946574 w 1133975"/>
              <a:gd name="connsiteY404" fmla="*/ 81023 h 452919"/>
              <a:gd name="connsiteX405" fmla="*/ 958385 w 1133975"/>
              <a:gd name="connsiteY405" fmla="*/ 77213 h 452919"/>
              <a:gd name="connsiteX406" fmla="*/ 963814 w 1133975"/>
              <a:gd name="connsiteY406" fmla="*/ 55305 h 452919"/>
              <a:gd name="connsiteX407" fmla="*/ 942193 w 1133975"/>
              <a:gd name="connsiteY407" fmla="*/ 38732 h 452919"/>
              <a:gd name="connsiteX408" fmla="*/ 935621 w 1133975"/>
              <a:gd name="connsiteY408" fmla="*/ 29778 h 452919"/>
              <a:gd name="connsiteX409" fmla="*/ 939812 w 1133975"/>
              <a:gd name="connsiteY409" fmla="*/ 22444 h 452919"/>
              <a:gd name="connsiteX410" fmla="*/ 950670 w 1133975"/>
              <a:gd name="connsiteY410" fmla="*/ 23016 h 452919"/>
              <a:gd name="connsiteX411" fmla="*/ 958766 w 1133975"/>
              <a:gd name="connsiteY411" fmla="*/ 37208 h 452919"/>
              <a:gd name="connsiteX412" fmla="*/ 958766 w 1133975"/>
              <a:gd name="connsiteY412" fmla="*/ 38732 h 452919"/>
              <a:gd name="connsiteX413" fmla="*/ 962100 w 1133975"/>
              <a:gd name="connsiteY413" fmla="*/ 38732 h 452919"/>
              <a:gd name="connsiteX414" fmla="*/ 962100 w 1133975"/>
              <a:gd name="connsiteY414" fmla="*/ 16824 h 452919"/>
              <a:gd name="connsiteX415" fmla="*/ 958957 w 1133975"/>
              <a:gd name="connsiteY415" fmla="*/ 16824 h 452919"/>
              <a:gd name="connsiteX416" fmla="*/ 958957 w 1133975"/>
              <a:gd name="connsiteY416" fmla="*/ 17491 h 452919"/>
              <a:gd name="connsiteX417" fmla="*/ 958004 w 1133975"/>
              <a:gd name="connsiteY417" fmla="*/ 19301 h 452919"/>
              <a:gd name="connsiteX418" fmla="*/ 954289 w 1133975"/>
              <a:gd name="connsiteY418" fmla="*/ 18825 h 452919"/>
              <a:gd name="connsiteX419" fmla="*/ 931525 w 1133975"/>
              <a:gd name="connsiteY419" fmla="*/ 20730 h 452919"/>
              <a:gd name="connsiteX420" fmla="*/ 925905 w 1133975"/>
              <a:gd name="connsiteY420" fmla="*/ 35208 h 452919"/>
              <a:gd name="connsiteX421" fmla="*/ 934382 w 1133975"/>
              <a:gd name="connsiteY421" fmla="*/ 47971 h 452919"/>
              <a:gd name="connsiteX422" fmla="*/ 851991 w 1133975"/>
              <a:gd name="connsiteY422" fmla="*/ 62640 h 452919"/>
              <a:gd name="connsiteX423" fmla="*/ 848562 w 1133975"/>
              <a:gd name="connsiteY423" fmla="*/ 62640 h 452919"/>
              <a:gd name="connsiteX424" fmla="*/ 848562 w 1133975"/>
              <a:gd name="connsiteY424" fmla="*/ 63211 h 452919"/>
              <a:gd name="connsiteX425" fmla="*/ 834751 w 1133975"/>
              <a:gd name="connsiteY425" fmla="*/ 74832 h 452919"/>
              <a:gd name="connsiteX426" fmla="*/ 818939 w 1133975"/>
              <a:gd name="connsiteY426" fmla="*/ 74832 h 452919"/>
              <a:gd name="connsiteX427" fmla="*/ 816653 w 1133975"/>
              <a:gd name="connsiteY427" fmla="*/ 72546 h 452919"/>
              <a:gd name="connsiteX428" fmla="*/ 816653 w 1133975"/>
              <a:gd name="connsiteY428" fmla="*/ 49971 h 452919"/>
              <a:gd name="connsiteX429" fmla="*/ 833798 w 1133975"/>
              <a:gd name="connsiteY429" fmla="*/ 49971 h 452919"/>
              <a:gd name="connsiteX430" fmla="*/ 837513 w 1133975"/>
              <a:gd name="connsiteY430" fmla="*/ 55020 h 452919"/>
              <a:gd name="connsiteX431" fmla="*/ 837513 w 1133975"/>
              <a:gd name="connsiteY431" fmla="*/ 56258 h 452919"/>
              <a:gd name="connsiteX432" fmla="*/ 841132 w 1133975"/>
              <a:gd name="connsiteY432" fmla="*/ 56258 h 452919"/>
              <a:gd name="connsiteX433" fmla="*/ 841132 w 1133975"/>
              <a:gd name="connsiteY433" fmla="*/ 37208 h 452919"/>
              <a:gd name="connsiteX434" fmla="*/ 837513 w 1133975"/>
              <a:gd name="connsiteY434" fmla="*/ 37208 h 452919"/>
              <a:gd name="connsiteX435" fmla="*/ 837513 w 1133975"/>
              <a:gd name="connsiteY435" fmla="*/ 38732 h 452919"/>
              <a:gd name="connsiteX436" fmla="*/ 833798 w 1133975"/>
              <a:gd name="connsiteY436" fmla="*/ 43780 h 452919"/>
              <a:gd name="connsiteX437" fmla="*/ 816653 w 1133975"/>
              <a:gd name="connsiteY437" fmla="*/ 43780 h 452919"/>
              <a:gd name="connsiteX438" fmla="*/ 816653 w 1133975"/>
              <a:gd name="connsiteY438" fmla="*/ 22349 h 452919"/>
              <a:gd name="connsiteX439" fmla="*/ 835227 w 1133975"/>
              <a:gd name="connsiteY439" fmla="*/ 22349 h 452919"/>
              <a:gd name="connsiteX440" fmla="*/ 843133 w 1133975"/>
              <a:gd name="connsiteY440" fmla="*/ 31874 h 452919"/>
              <a:gd name="connsiteX441" fmla="*/ 843133 w 1133975"/>
              <a:gd name="connsiteY441" fmla="*/ 32636 h 452919"/>
              <a:gd name="connsiteX442" fmla="*/ 846467 w 1133975"/>
              <a:gd name="connsiteY442" fmla="*/ 32636 h 452919"/>
              <a:gd name="connsiteX443" fmla="*/ 845133 w 1133975"/>
              <a:gd name="connsiteY443" fmla="*/ 16634 h 452919"/>
              <a:gd name="connsiteX444" fmla="*/ 798365 w 1133975"/>
              <a:gd name="connsiteY444" fmla="*/ 16634 h 452919"/>
              <a:gd name="connsiteX445" fmla="*/ 798365 w 1133975"/>
              <a:gd name="connsiteY445" fmla="*/ 19682 h 452919"/>
              <a:gd name="connsiteX446" fmla="*/ 799699 w 1133975"/>
              <a:gd name="connsiteY446" fmla="*/ 19682 h 452919"/>
              <a:gd name="connsiteX447" fmla="*/ 804461 w 1133975"/>
              <a:gd name="connsiteY447" fmla="*/ 25397 h 452919"/>
              <a:gd name="connsiteX448" fmla="*/ 804461 w 1133975"/>
              <a:gd name="connsiteY448" fmla="*/ 71498 h 452919"/>
              <a:gd name="connsiteX449" fmla="*/ 799699 w 1133975"/>
              <a:gd name="connsiteY449" fmla="*/ 77118 h 452919"/>
              <a:gd name="connsiteX450" fmla="*/ 798365 w 1133975"/>
              <a:gd name="connsiteY450" fmla="*/ 77118 h 452919"/>
              <a:gd name="connsiteX451" fmla="*/ 798365 w 1133975"/>
              <a:gd name="connsiteY451" fmla="*/ 80642 h 452919"/>
              <a:gd name="connsiteX452" fmla="*/ 846467 w 1133975"/>
              <a:gd name="connsiteY452" fmla="*/ 80642 h 452919"/>
              <a:gd name="connsiteX453" fmla="*/ 1000962 w 1133975"/>
              <a:gd name="connsiteY453" fmla="*/ 77308 h 452919"/>
              <a:gd name="connsiteX454" fmla="*/ 999628 w 1133975"/>
              <a:gd name="connsiteY454" fmla="*/ 77308 h 452919"/>
              <a:gd name="connsiteX455" fmla="*/ 994770 w 1133975"/>
              <a:gd name="connsiteY455" fmla="*/ 71688 h 452919"/>
              <a:gd name="connsiteX456" fmla="*/ 994770 w 1133975"/>
              <a:gd name="connsiteY456" fmla="*/ 25587 h 452919"/>
              <a:gd name="connsiteX457" fmla="*/ 999628 w 1133975"/>
              <a:gd name="connsiteY457" fmla="*/ 19872 h 452919"/>
              <a:gd name="connsiteX458" fmla="*/ 1000962 w 1133975"/>
              <a:gd name="connsiteY458" fmla="*/ 19872 h 452919"/>
              <a:gd name="connsiteX459" fmla="*/ 1000962 w 1133975"/>
              <a:gd name="connsiteY459" fmla="*/ 16443 h 452919"/>
              <a:gd name="connsiteX460" fmla="*/ 976578 w 1133975"/>
              <a:gd name="connsiteY460" fmla="*/ 16443 h 452919"/>
              <a:gd name="connsiteX461" fmla="*/ 976578 w 1133975"/>
              <a:gd name="connsiteY461" fmla="*/ 19682 h 452919"/>
              <a:gd name="connsiteX462" fmla="*/ 978102 w 1133975"/>
              <a:gd name="connsiteY462" fmla="*/ 19682 h 452919"/>
              <a:gd name="connsiteX463" fmla="*/ 982864 w 1133975"/>
              <a:gd name="connsiteY463" fmla="*/ 25397 h 452919"/>
              <a:gd name="connsiteX464" fmla="*/ 982864 w 1133975"/>
              <a:gd name="connsiteY464" fmla="*/ 71498 h 452919"/>
              <a:gd name="connsiteX465" fmla="*/ 978102 w 1133975"/>
              <a:gd name="connsiteY465" fmla="*/ 77118 h 452919"/>
              <a:gd name="connsiteX466" fmla="*/ 976578 w 1133975"/>
              <a:gd name="connsiteY466" fmla="*/ 77118 h 452919"/>
              <a:gd name="connsiteX467" fmla="*/ 976578 w 1133975"/>
              <a:gd name="connsiteY467" fmla="*/ 80642 h 452919"/>
              <a:gd name="connsiteX468" fmla="*/ 1000962 w 1133975"/>
              <a:gd name="connsiteY468" fmla="*/ 80642 h 452919"/>
              <a:gd name="connsiteX469" fmla="*/ 405554 w 1133975"/>
              <a:gd name="connsiteY469" fmla="*/ 77308 h 452919"/>
              <a:gd name="connsiteX470" fmla="*/ 404316 w 1133975"/>
              <a:gd name="connsiteY470" fmla="*/ 77308 h 452919"/>
              <a:gd name="connsiteX471" fmla="*/ 399553 w 1133975"/>
              <a:gd name="connsiteY471" fmla="*/ 71688 h 452919"/>
              <a:gd name="connsiteX472" fmla="*/ 399553 w 1133975"/>
              <a:gd name="connsiteY472" fmla="*/ 51019 h 452919"/>
              <a:gd name="connsiteX473" fmla="*/ 424509 w 1133975"/>
              <a:gd name="connsiteY473" fmla="*/ 51019 h 452919"/>
              <a:gd name="connsiteX474" fmla="*/ 424509 w 1133975"/>
              <a:gd name="connsiteY474" fmla="*/ 71688 h 452919"/>
              <a:gd name="connsiteX475" fmla="*/ 419556 w 1133975"/>
              <a:gd name="connsiteY475" fmla="*/ 77308 h 452919"/>
              <a:gd name="connsiteX476" fmla="*/ 418222 w 1133975"/>
              <a:gd name="connsiteY476" fmla="*/ 77308 h 452919"/>
              <a:gd name="connsiteX477" fmla="*/ 418222 w 1133975"/>
              <a:gd name="connsiteY477" fmla="*/ 80832 h 452919"/>
              <a:gd name="connsiteX478" fmla="*/ 442702 w 1133975"/>
              <a:gd name="connsiteY478" fmla="*/ 80832 h 452919"/>
              <a:gd name="connsiteX479" fmla="*/ 442702 w 1133975"/>
              <a:gd name="connsiteY479" fmla="*/ 77308 h 452919"/>
              <a:gd name="connsiteX480" fmla="*/ 441177 w 1133975"/>
              <a:gd name="connsiteY480" fmla="*/ 77308 h 452919"/>
              <a:gd name="connsiteX481" fmla="*/ 436415 w 1133975"/>
              <a:gd name="connsiteY481" fmla="*/ 71688 h 452919"/>
              <a:gd name="connsiteX482" fmla="*/ 436415 w 1133975"/>
              <a:gd name="connsiteY482" fmla="*/ 25587 h 452919"/>
              <a:gd name="connsiteX483" fmla="*/ 441177 w 1133975"/>
              <a:gd name="connsiteY483" fmla="*/ 19872 h 452919"/>
              <a:gd name="connsiteX484" fmla="*/ 442702 w 1133975"/>
              <a:gd name="connsiteY484" fmla="*/ 19872 h 452919"/>
              <a:gd name="connsiteX485" fmla="*/ 442702 w 1133975"/>
              <a:gd name="connsiteY485" fmla="*/ 16443 h 452919"/>
              <a:gd name="connsiteX486" fmla="*/ 418222 w 1133975"/>
              <a:gd name="connsiteY486" fmla="*/ 16443 h 452919"/>
              <a:gd name="connsiteX487" fmla="*/ 418222 w 1133975"/>
              <a:gd name="connsiteY487" fmla="*/ 19682 h 452919"/>
              <a:gd name="connsiteX488" fmla="*/ 419937 w 1133975"/>
              <a:gd name="connsiteY488" fmla="*/ 19682 h 452919"/>
              <a:gd name="connsiteX489" fmla="*/ 424890 w 1133975"/>
              <a:gd name="connsiteY489" fmla="*/ 25397 h 452919"/>
              <a:gd name="connsiteX490" fmla="*/ 424890 w 1133975"/>
              <a:gd name="connsiteY490" fmla="*/ 44447 h 452919"/>
              <a:gd name="connsiteX491" fmla="*/ 399935 w 1133975"/>
              <a:gd name="connsiteY491" fmla="*/ 44447 h 452919"/>
              <a:gd name="connsiteX492" fmla="*/ 399935 w 1133975"/>
              <a:gd name="connsiteY492" fmla="*/ 25397 h 452919"/>
              <a:gd name="connsiteX493" fmla="*/ 404697 w 1133975"/>
              <a:gd name="connsiteY493" fmla="*/ 19682 h 452919"/>
              <a:gd name="connsiteX494" fmla="*/ 405935 w 1133975"/>
              <a:gd name="connsiteY494" fmla="*/ 19682 h 452919"/>
              <a:gd name="connsiteX495" fmla="*/ 405935 w 1133975"/>
              <a:gd name="connsiteY495" fmla="*/ 16253 h 452919"/>
              <a:gd name="connsiteX496" fmla="*/ 381837 w 1133975"/>
              <a:gd name="connsiteY496" fmla="*/ 16253 h 452919"/>
              <a:gd name="connsiteX497" fmla="*/ 381837 w 1133975"/>
              <a:gd name="connsiteY497" fmla="*/ 19682 h 452919"/>
              <a:gd name="connsiteX498" fmla="*/ 383075 w 1133975"/>
              <a:gd name="connsiteY498" fmla="*/ 19682 h 452919"/>
              <a:gd name="connsiteX499" fmla="*/ 387838 w 1133975"/>
              <a:gd name="connsiteY499" fmla="*/ 25397 h 452919"/>
              <a:gd name="connsiteX500" fmla="*/ 387838 w 1133975"/>
              <a:gd name="connsiteY500" fmla="*/ 71498 h 452919"/>
              <a:gd name="connsiteX501" fmla="*/ 383075 w 1133975"/>
              <a:gd name="connsiteY501" fmla="*/ 77118 h 452919"/>
              <a:gd name="connsiteX502" fmla="*/ 381837 w 1133975"/>
              <a:gd name="connsiteY502" fmla="*/ 77118 h 452919"/>
              <a:gd name="connsiteX503" fmla="*/ 381837 w 1133975"/>
              <a:gd name="connsiteY503" fmla="*/ 80642 h 452919"/>
              <a:gd name="connsiteX504" fmla="*/ 406030 w 1133975"/>
              <a:gd name="connsiteY504" fmla="*/ 80642 h 452919"/>
              <a:gd name="connsiteX505" fmla="*/ 506233 w 1133975"/>
              <a:gd name="connsiteY505" fmla="*/ 62259 h 452919"/>
              <a:gd name="connsiteX506" fmla="*/ 502519 w 1133975"/>
              <a:gd name="connsiteY506" fmla="*/ 62259 h 452919"/>
              <a:gd name="connsiteX507" fmla="*/ 502519 w 1133975"/>
              <a:gd name="connsiteY507" fmla="*/ 62830 h 452919"/>
              <a:gd name="connsiteX508" fmla="*/ 488707 w 1133975"/>
              <a:gd name="connsiteY508" fmla="*/ 74451 h 452919"/>
              <a:gd name="connsiteX509" fmla="*/ 472896 w 1133975"/>
              <a:gd name="connsiteY509" fmla="*/ 74451 h 452919"/>
              <a:gd name="connsiteX510" fmla="*/ 470705 w 1133975"/>
              <a:gd name="connsiteY510" fmla="*/ 72262 h 452919"/>
              <a:gd name="connsiteX511" fmla="*/ 470705 w 1133975"/>
              <a:gd name="connsiteY511" fmla="*/ 72165 h 452919"/>
              <a:gd name="connsiteX512" fmla="*/ 470705 w 1133975"/>
              <a:gd name="connsiteY512" fmla="*/ 49971 h 452919"/>
              <a:gd name="connsiteX513" fmla="*/ 487946 w 1133975"/>
              <a:gd name="connsiteY513" fmla="*/ 49971 h 452919"/>
              <a:gd name="connsiteX514" fmla="*/ 491470 w 1133975"/>
              <a:gd name="connsiteY514" fmla="*/ 55020 h 452919"/>
              <a:gd name="connsiteX515" fmla="*/ 491470 w 1133975"/>
              <a:gd name="connsiteY515" fmla="*/ 56258 h 452919"/>
              <a:gd name="connsiteX516" fmla="*/ 495089 w 1133975"/>
              <a:gd name="connsiteY516" fmla="*/ 56258 h 452919"/>
              <a:gd name="connsiteX517" fmla="*/ 495089 w 1133975"/>
              <a:gd name="connsiteY517" fmla="*/ 37208 h 452919"/>
              <a:gd name="connsiteX518" fmla="*/ 491470 w 1133975"/>
              <a:gd name="connsiteY518" fmla="*/ 37208 h 452919"/>
              <a:gd name="connsiteX519" fmla="*/ 491470 w 1133975"/>
              <a:gd name="connsiteY519" fmla="*/ 38732 h 452919"/>
              <a:gd name="connsiteX520" fmla="*/ 487946 w 1133975"/>
              <a:gd name="connsiteY520" fmla="*/ 43780 h 452919"/>
              <a:gd name="connsiteX521" fmla="*/ 470705 w 1133975"/>
              <a:gd name="connsiteY521" fmla="*/ 43780 h 452919"/>
              <a:gd name="connsiteX522" fmla="*/ 470705 w 1133975"/>
              <a:gd name="connsiteY522" fmla="*/ 22349 h 452919"/>
              <a:gd name="connsiteX523" fmla="*/ 489184 w 1133975"/>
              <a:gd name="connsiteY523" fmla="*/ 22349 h 452919"/>
              <a:gd name="connsiteX524" fmla="*/ 497089 w 1133975"/>
              <a:gd name="connsiteY524" fmla="*/ 31874 h 452919"/>
              <a:gd name="connsiteX525" fmla="*/ 497089 w 1133975"/>
              <a:gd name="connsiteY525" fmla="*/ 32636 h 452919"/>
              <a:gd name="connsiteX526" fmla="*/ 500423 w 1133975"/>
              <a:gd name="connsiteY526" fmla="*/ 32636 h 452919"/>
              <a:gd name="connsiteX527" fmla="*/ 499280 w 1133975"/>
              <a:gd name="connsiteY527" fmla="*/ 16634 h 452919"/>
              <a:gd name="connsiteX528" fmla="*/ 452417 w 1133975"/>
              <a:gd name="connsiteY528" fmla="*/ 16634 h 452919"/>
              <a:gd name="connsiteX529" fmla="*/ 452417 w 1133975"/>
              <a:gd name="connsiteY529" fmla="*/ 19682 h 452919"/>
              <a:gd name="connsiteX530" fmla="*/ 453655 w 1133975"/>
              <a:gd name="connsiteY530" fmla="*/ 19682 h 452919"/>
              <a:gd name="connsiteX531" fmla="*/ 458608 w 1133975"/>
              <a:gd name="connsiteY531" fmla="*/ 25397 h 452919"/>
              <a:gd name="connsiteX532" fmla="*/ 458608 w 1133975"/>
              <a:gd name="connsiteY532" fmla="*/ 71498 h 452919"/>
              <a:gd name="connsiteX533" fmla="*/ 453655 w 1133975"/>
              <a:gd name="connsiteY533" fmla="*/ 77118 h 452919"/>
              <a:gd name="connsiteX534" fmla="*/ 452417 w 1133975"/>
              <a:gd name="connsiteY534" fmla="*/ 77118 h 452919"/>
              <a:gd name="connsiteX535" fmla="*/ 452417 w 1133975"/>
              <a:gd name="connsiteY535" fmla="*/ 80642 h 452919"/>
              <a:gd name="connsiteX536" fmla="*/ 500519 w 1133975"/>
              <a:gd name="connsiteY536" fmla="*/ 80642 h 452919"/>
              <a:gd name="connsiteX537" fmla="*/ 1077733 w 1133975"/>
              <a:gd name="connsiteY537" fmla="*/ 24159 h 452919"/>
              <a:gd name="connsiteX538" fmla="*/ 1096783 w 1133975"/>
              <a:gd name="connsiteY538" fmla="*/ 53305 h 452919"/>
              <a:gd name="connsiteX539" fmla="*/ 1096783 w 1133975"/>
              <a:gd name="connsiteY539" fmla="*/ 71307 h 452919"/>
              <a:gd name="connsiteX540" fmla="*/ 1091926 w 1133975"/>
              <a:gd name="connsiteY540" fmla="*/ 77118 h 452919"/>
              <a:gd name="connsiteX541" fmla="*/ 1090592 w 1133975"/>
              <a:gd name="connsiteY541" fmla="*/ 77118 h 452919"/>
              <a:gd name="connsiteX542" fmla="*/ 1090592 w 1133975"/>
              <a:gd name="connsiteY542" fmla="*/ 80547 h 452919"/>
              <a:gd name="connsiteX543" fmla="*/ 1115262 w 1133975"/>
              <a:gd name="connsiteY543" fmla="*/ 80547 h 452919"/>
              <a:gd name="connsiteX544" fmla="*/ 1115262 w 1133975"/>
              <a:gd name="connsiteY544" fmla="*/ 77118 h 452919"/>
              <a:gd name="connsiteX545" fmla="*/ 1113928 w 1133975"/>
              <a:gd name="connsiteY545" fmla="*/ 77118 h 452919"/>
              <a:gd name="connsiteX546" fmla="*/ 1108880 w 1133975"/>
              <a:gd name="connsiteY546" fmla="*/ 71498 h 452919"/>
              <a:gd name="connsiteX547" fmla="*/ 1108880 w 1133975"/>
              <a:gd name="connsiteY547" fmla="*/ 52448 h 452919"/>
              <a:gd name="connsiteX548" fmla="*/ 1125835 w 1133975"/>
              <a:gd name="connsiteY548" fmla="*/ 23873 h 452919"/>
              <a:gd name="connsiteX549" fmla="*/ 1132217 w 1133975"/>
              <a:gd name="connsiteY549" fmla="*/ 19491 h 452919"/>
              <a:gd name="connsiteX550" fmla="*/ 1133074 w 1133975"/>
              <a:gd name="connsiteY550" fmla="*/ 19491 h 452919"/>
              <a:gd name="connsiteX551" fmla="*/ 1133074 w 1133975"/>
              <a:gd name="connsiteY551" fmla="*/ 15967 h 452919"/>
              <a:gd name="connsiteX552" fmla="*/ 1115929 w 1133975"/>
              <a:gd name="connsiteY552" fmla="*/ 15967 h 452919"/>
              <a:gd name="connsiteX553" fmla="*/ 1115929 w 1133975"/>
              <a:gd name="connsiteY553" fmla="*/ 19682 h 452919"/>
              <a:gd name="connsiteX554" fmla="*/ 1118405 w 1133975"/>
              <a:gd name="connsiteY554" fmla="*/ 19682 h 452919"/>
              <a:gd name="connsiteX555" fmla="*/ 1119548 w 1133975"/>
              <a:gd name="connsiteY555" fmla="*/ 20539 h 452919"/>
              <a:gd name="connsiteX556" fmla="*/ 1119548 w 1133975"/>
              <a:gd name="connsiteY556" fmla="*/ 22635 h 452919"/>
              <a:gd name="connsiteX557" fmla="*/ 1105928 w 1133975"/>
              <a:gd name="connsiteY557" fmla="*/ 45780 h 452919"/>
              <a:gd name="connsiteX558" fmla="*/ 1090973 w 1133975"/>
              <a:gd name="connsiteY558" fmla="*/ 23016 h 452919"/>
              <a:gd name="connsiteX559" fmla="*/ 1090973 w 1133975"/>
              <a:gd name="connsiteY559" fmla="*/ 20634 h 452919"/>
              <a:gd name="connsiteX560" fmla="*/ 1092497 w 1133975"/>
              <a:gd name="connsiteY560" fmla="*/ 19682 h 452919"/>
              <a:gd name="connsiteX561" fmla="*/ 1094783 w 1133975"/>
              <a:gd name="connsiteY561" fmla="*/ 19682 h 452919"/>
              <a:gd name="connsiteX562" fmla="*/ 1094783 w 1133975"/>
              <a:gd name="connsiteY562" fmla="*/ 16158 h 452919"/>
              <a:gd name="connsiteX563" fmla="*/ 1070876 w 1133975"/>
              <a:gd name="connsiteY563" fmla="*/ 16158 h 452919"/>
              <a:gd name="connsiteX564" fmla="*/ 1070876 w 1133975"/>
              <a:gd name="connsiteY564" fmla="*/ 19682 h 452919"/>
              <a:gd name="connsiteX565" fmla="*/ 1071733 w 1133975"/>
              <a:gd name="connsiteY565" fmla="*/ 19682 h 452919"/>
              <a:gd name="connsiteX566" fmla="*/ 1077543 w 1133975"/>
              <a:gd name="connsiteY566" fmla="*/ 24254 h 452919"/>
              <a:gd name="connsiteX567" fmla="*/ 629868 w 1133975"/>
              <a:gd name="connsiteY567" fmla="*/ 21111 h 452919"/>
              <a:gd name="connsiteX568" fmla="*/ 632059 w 1133975"/>
              <a:gd name="connsiteY568" fmla="*/ 23682 h 452919"/>
              <a:gd name="connsiteX569" fmla="*/ 633869 w 1133975"/>
              <a:gd name="connsiteY569" fmla="*/ 25778 h 452919"/>
              <a:gd name="connsiteX570" fmla="*/ 633869 w 1133975"/>
              <a:gd name="connsiteY570" fmla="*/ 73403 h 452919"/>
              <a:gd name="connsiteX571" fmla="*/ 629201 w 1133975"/>
              <a:gd name="connsiteY571" fmla="*/ 77118 h 452919"/>
              <a:gd name="connsiteX572" fmla="*/ 627677 w 1133975"/>
              <a:gd name="connsiteY572" fmla="*/ 77118 h 452919"/>
              <a:gd name="connsiteX573" fmla="*/ 627677 w 1133975"/>
              <a:gd name="connsiteY573" fmla="*/ 80737 h 452919"/>
              <a:gd name="connsiteX574" fmla="*/ 646727 w 1133975"/>
              <a:gd name="connsiteY574" fmla="*/ 80737 h 452919"/>
              <a:gd name="connsiteX575" fmla="*/ 646727 w 1133975"/>
              <a:gd name="connsiteY575" fmla="*/ 76832 h 452919"/>
              <a:gd name="connsiteX576" fmla="*/ 645489 w 1133975"/>
              <a:gd name="connsiteY576" fmla="*/ 76832 h 452919"/>
              <a:gd name="connsiteX577" fmla="*/ 640536 w 1133975"/>
              <a:gd name="connsiteY577" fmla="*/ 73117 h 452919"/>
              <a:gd name="connsiteX578" fmla="*/ 640536 w 1133975"/>
              <a:gd name="connsiteY578" fmla="*/ 34350 h 452919"/>
              <a:gd name="connsiteX579" fmla="*/ 680351 w 1133975"/>
              <a:gd name="connsiteY579" fmla="*/ 80547 h 452919"/>
              <a:gd name="connsiteX580" fmla="*/ 680351 w 1133975"/>
              <a:gd name="connsiteY580" fmla="*/ 80547 h 452919"/>
              <a:gd name="connsiteX581" fmla="*/ 682922 w 1133975"/>
              <a:gd name="connsiteY581" fmla="*/ 80547 h 452919"/>
              <a:gd name="connsiteX582" fmla="*/ 682922 w 1133975"/>
              <a:gd name="connsiteY582" fmla="*/ 23397 h 452919"/>
              <a:gd name="connsiteX583" fmla="*/ 687628 w 1133975"/>
              <a:gd name="connsiteY583" fmla="*/ 19581 h 452919"/>
              <a:gd name="connsiteX584" fmla="*/ 687685 w 1133975"/>
              <a:gd name="connsiteY584" fmla="*/ 19587 h 452919"/>
              <a:gd name="connsiteX585" fmla="*/ 689018 w 1133975"/>
              <a:gd name="connsiteY585" fmla="*/ 19587 h 452919"/>
              <a:gd name="connsiteX586" fmla="*/ 689018 w 1133975"/>
              <a:gd name="connsiteY586" fmla="*/ 16158 h 452919"/>
              <a:gd name="connsiteX587" fmla="*/ 669968 w 1133975"/>
              <a:gd name="connsiteY587" fmla="*/ 16158 h 452919"/>
              <a:gd name="connsiteX588" fmla="*/ 669968 w 1133975"/>
              <a:gd name="connsiteY588" fmla="*/ 19682 h 452919"/>
              <a:gd name="connsiteX589" fmla="*/ 671397 w 1133975"/>
              <a:gd name="connsiteY589" fmla="*/ 19682 h 452919"/>
              <a:gd name="connsiteX590" fmla="*/ 676054 w 1133975"/>
              <a:gd name="connsiteY590" fmla="*/ 23353 h 452919"/>
              <a:gd name="connsiteX591" fmla="*/ 676064 w 1133975"/>
              <a:gd name="connsiteY591" fmla="*/ 23492 h 452919"/>
              <a:gd name="connsiteX592" fmla="*/ 676064 w 1133975"/>
              <a:gd name="connsiteY592" fmla="*/ 56925 h 452919"/>
              <a:gd name="connsiteX593" fmla="*/ 640917 w 1133975"/>
              <a:gd name="connsiteY593" fmla="*/ 16253 h 452919"/>
              <a:gd name="connsiteX594" fmla="*/ 623677 w 1133975"/>
              <a:gd name="connsiteY594" fmla="*/ 16253 h 452919"/>
              <a:gd name="connsiteX595" fmla="*/ 623677 w 1133975"/>
              <a:gd name="connsiteY595" fmla="*/ 19682 h 452919"/>
              <a:gd name="connsiteX596" fmla="*/ 624534 w 1133975"/>
              <a:gd name="connsiteY596" fmla="*/ 19682 h 452919"/>
              <a:gd name="connsiteX597" fmla="*/ 629487 w 1133975"/>
              <a:gd name="connsiteY597" fmla="*/ 21206 h 452919"/>
              <a:gd name="connsiteX598" fmla="*/ 734262 w 1133975"/>
              <a:gd name="connsiteY598" fmla="*/ 24444 h 452919"/>
              <a:gd name="connsiteX599" fmla="*/ 758170 w 1133975"/>
              <a:gd name="connsiteY599" fmla="*/ 79689 h 452919"/>
              <a:gd name="connsiteX600" fmla="*/ 758170 w 1133975"/>
              <a:gd name="connsiteY600" fmla="*/ 79689 h 452919"/>
              <a:gd name="connsiteX601" fmla="*/ 760075 w 1133975"/>
              <a:gd name="connsiteY601" fmla="*/ 80642 h 452919"/>
              <a:gd name="connsiteX602" fmla="*/ 760075 w 1133975"/>
              <a:gd name="connsiteY602" fmla="*/ 80642 h 452919"/>
              <a:gd name="connsiteX603" fmla="*/ 761694 w 1133975"/>
              <a:gd name="connsiteY603" fmla="*/ 79594 h 452919"/>
              <a:gd name="connsiteX604" fmla="*/ 783316 w 1133975"/>
              <a:gd name="connsiteY604" fmla="*/ 24540 h 452919"/>
              <a:gd name="connsiteX605" fmla="*/ 788364 w 1133975"/>
              <a:gd name="connsiteY605" fmla="*/ 19491 h 452919"/>
              <a:gd name="connsiteX606" fmla="*/ 789221 w 1133975"/>
              <a:gd name="connsiteY606" fmla="*/ 19491 h 452919"/>
              <a:gd name="connsiteX607" fmla="*/ 789221 w 1133975"/>
              <a:gd name="connsiteY607" fmla="*/ 16062 h 452919"/>
              <a:gd name="connsiteX608" fmla="*/ 773029 w 1133975"/>
              <a:gd name="connsiteY608" fmla="*/ 16062 h 452919"/>
              <a:gd name="connsiteX609" fmla="*/ 773029 w 1133975"/>
              <a:gd name="connsiteY609" fmla="*/ 19682 h 452919"/>
              <a:gd name="connsiteX610" fmla="*/ 774839 w 1133975"/>
              <a:gd name="connsiteY610" fmla="*/ 19682 h 452919"/>
              <a:gd name="connsiteX611" fmla="*/ 776744 w 1133975"/>
              <a:gd name="connsiteY611" fmla="*/ 20730 h 452919"/>
              <a:gd name="connsiteX612" fmla="*/ 776744 w 1133975"/>
              <a:gd name="connsiteY612" fmla="*/ 22730 h 452919"/>
              <a:gd name="connsiteX613" fmla="*/ 762837 w 1133975"/>
              <a:gd name="connsiteY613" fmla="*/ 59496 h 452919"/>
              <a:gd name="connsiteX614" fmla="*/ 746740 w 1133975"/>
              <a:gd name="connsiteY614" fmla="*/ 22920 h 452919"/>
              <a:gd name="connsiteX615" fmla="*/ 746740 w 1133975"/>
              <a:gd name="connsiteY615" fmla="*/ 20920 h 452919"/>
              <a:gd name="connsiteX616" fmla="*/ 748454 w 1133975"/>
              <a:gd name="connsiteY616" fmla="*/ 19872 h 452919"/>
              <a:gd name="connsiteX617" fmla="*/ 751407 w 1133975"/>
              <a:gd name="connsiteY617" fmla="*/ 19872 h 452919"/>
              <a:gd name="connsiteX618" fmla="*/ 751407 w 1133975"/>
              <a:gd name="connsiteY618" fmla="*/ 16443 h 452919"/>
              <a:gd name="connsiteX619" fmla="*/ 728356 w 1133975"/>
              <a:gd name="connsiteY619" fmla="*/ 16443 h 452919"/>
              <a:gd name="connsiteX620" fmla="*/ 728356 w 1133975"/>
              <a:gd name="connsiteY620" fmla="*/ 19682 h 452919"/>
              <a:gd name="connsiteX621" fmla="*/ 729309 w 1133975"/>
              <a:gd name="connsiteY621" fmla="*/ 19682 h 452919"/>
              <a:gd name="connsiteX622" fmla="*/ 734262 w 1133975"/>
              <a:gd name="connsiteY622" fmla="*/ 24444 h 452919"/>
              <a:gd name="connsiteX623" fmla="*/ 548524 w 1133975"/>
              <a:gd name="connsiteY623" fmla="*/ 10633 h 452919"/>
              <a:gd name="connsiteX624" fmla="*/ 548524 w 1133975"/>
              <a:gd name="connsiteY624" fmla="*/ 53400 h 452919"/>
              <a:gd name="connsiteX625" fmla="*/ 578099 w 1133975"/>
              <a:gd name="connsiteY625" fmla="*/ 82112 h 452919"/>
              <a:gd name="connsiteX626" fmla="*/ 580528 w 1133975"/>
              <a:gd name="connsiteY626" fmla="*/ 81975 h 452919"/>
              <a:gd name="connsiteX627" fmla="*/ 611675 w 1133975"/>
              <a:gd name="connsiteY627" fmla="*/ 54829 h 452919"/>
              <a:gd name="connsiteX628" fmla="*/ 611675 w 1133975"/>
              <a:gd name="connsiteY628" fmla="*/ 8728 h 452919"/>
              <a:gd name="connsiteX629" fmla="*/ 616152 w 1133975"/>
              <a:gd name="connsiteY629" fmla="*/ 4061 h 452919"/>
              <a:gd name="connsiteX630" fmla="*/ 619962 w 1133975"/>
              <a:gd name="connsiteY630" fmla="*/ 4061 h 452919"/>
              <a:gd name="connsiteX631" fmla="*/ 619962 w 1133975"/>
              <a:gd name="connsiteY631" fmla="*/ -35 h 452919"/>
              <a:gd name="connsiteX632" fmla="*/ 595197 w 1133975"/>
              <a:gd name="connsiteY632" fmla="*/ -35 h 452919"/>
              <a:gd name="connsiteX633" fmla="*/ 595197 w 1133975"/>
              <a:gd name="connsiteY633" fmla="*/ 4061 h 452919"/>
              <a:gd name="connsiteX634" fmla="*/ 599102 w 1133975"/>
              <a:gd name="connsiteY634" fmla="*/ 4061 h 452919"/>
              <a:gd name="connsiteX635" fmla="*/ 603512 w 1133975"/>
              <a:gd name="connsiteY635" fmla="*/ 7816 h 452919"/>
              <a:gd name="connsiteX636" fmla="*/ 603484 w 1133975"/>
              <a:gd name="connsiteY636" fmla="*/ 8728 h 452919"/>
              <a:gd name="connsiteX637" fmla="*/ 603484 w 1133975"/>
              <a:gd name="connsiteY637" fmla="*/ 54734 h 452919"/>
              <a:gd name="connsiteX638" fmla="*/ 583014 w 1133975"/>
              <a:gd name="connsiteY638" fmla="*/ 73866 h 452919"/>
              <a:gd name="connsiteX639" fmla="*/ 581767 w 1133975"/>
              <a:gd name="connsiteY639" fmla="*/ 73784 h 452919"/>
              <a:gd name="connsiteX640" fmla="*/ 563222 w 1133975"/>
              <a:gd name="connsiteY640" fmla="*/ 55368 h 452919"/>
              <a:gd name="connsiteX641" fmla="*/ 563288 w 1133975"/>
              <a:gd name="connsiteY641" fmla="*/ 53781 h 452919"/>
              <a:gd name="connsiteX642" fmla="*/ 563288 w 1133975"/>
              <a:gd name="connsiteY642" fmla="*/ 10633 h 452919"/>
              <a:gd name="connsiteX643" fmla="*/ 569480 w 1133975"/>
              <a:gd name="connsiteY643" fmla="*/ 4061 h 452919"/>
              <a:gd name="connsiteX644" fmla="*/ 571479 w 1133975"/>
              <a:gd name="connsiteY644" fmla="*/ 4061 h 452919"/>
              <a:gd name="connsiteX645" fmla="*/ 571479 w 1133975"/>
              <a:gd name="connsiteY645" fmla="*/ -35 h 452919"/>
              <a:gd name="connsiteX646" fmla="*/ 540523 w 1133975"/>
              <a:gd name="connsiteY646" fmla="*/ -35 h 452919"/>
              <a:gd name="connsiteX647" fmla="*/ 540523 w 1133975"/>
              <a:gd name="connsiteY647" fmla="*/ 4061 h 452919"/>
              <a:gd name="connsiteX648" fmla="*/ 542333 w 1133975"/>
              <a:gd name="connsiteY648" fmla="*/ 4061 h 452919"/>
              <a:gd name="connsiteX649" fmla="*/ 548524 w 1133975"/>
              <a:gd name="connsiteY649" fmla="*/ 10633 h 452919"/>
              <a:gd name="connsiteX650" fmla="*/ 721403 w 1133975"/>
              <a:gd name="connsiteY650" fmla="*/ 77308 h 452919"/>
              <a:gd name="connsiteX651" fmla="*/ 720260 w 1133975"/>
              <a:gd name="connsiteY651" fmla="*/ 77308 h 452919"/>
              <a:gd name="connsiteX652" fmla="*/ 715403 w 1133975"/>
              <a:gd name="connsiteY652" fmla="*/ 71688 h 452919"/>
              <a:gd name="connsiteX653" fmla="*/ 715403 w 1133975"/>
              <a:gd name="connsiteY653" fmla="*/ 25587 h 452919"/>
              <a:gd name="connsiteX654" fmla="*/ 720260 w 1133975"/>
              <a:gd name="connsiteY654" fmla="*/ 19872 h 452919"/>
              <a:gd name="connsiteX655" fmla="*/ 721403 w 1133975"/>
              <a:gd name="connsiteY655" fmla="*/ 19872 h 452919"/>
              <a:gd name="connsiteX656" fmla="*/ 721403 w 1133975"/>
              <a:gd name="connsiteY656" fmla="*/ 16443 h 452919"/>
              <a:gd name="connsiteX657" fmla="*/ 697305 w 1133975"/>
              <a:gd name="connsiteY657" fmla="*/ 16443 h 452919"/>
              <a:gd name="connsiteX658" fmla="*/ 697305 w 1133975"/>
              <a:gd name="connsiteY658" fmla="*/ 19682 h 452919"/>
              <a:gd name="connsiteX659" fmla="*/ 698448 w 1133975"/>
              <a:gd name="connsiteY659" fmla="*/ 19682 h 452919"/>
              <a:gd name="connsiteX660" fmla="*/ 703592 w 1133975"/>
              <a:gd name="connsiteY660" fmla="*/ 25397 h 452919"/>
              <a:gd name="connsiteX661" fmla="*/ 703592 w 1133975"/>
              <a:gd name="connsiteY661" fmla="*/ 71498 h 452919"/>
              <a:gd name="connsiteX662" fmla="*/ 698448 w 1133975"/>
              <a:gd name="connsiteY662" fmla="*/ 77118 h 452919"/>
              <a:gd name="connsiteX663" fmla="*/ 697305 w 1133975"/>
              <a:gd name="connsiteY663" fmla="*/ 77118 h 452919"/>
              <a:gd name="connsiteX664" fmla="*/ 697305 w 1133975"/>
              <a:gd name="connsiteY664" fmla="*/ 80642 h 452919"/>
              <a:gd name="connsiteX665" fmla="*/ 721403 w 1133975"/>
              <a:gd name="connsiteY665" fmla="*/ 80642 h 452919"/>
              <a:gd name="connsiteX666" fmla="*/ 1064303 w 1133975"/>
              <a:gd name="connsiteY666" fmla="*/ 16443 h 452919"/>
              <a:gd name="connsiteX667" fmla="*/ 1012582 w 1133975"/>
              <a:gd name="connsiteY667" fmla="*/ 16443 h 452919"/>
              <a:gd name="connsiteX668" fmla="*/ 1011249 w 1133975"/>
              <a:gd name="connsiteY668" fmla="*/ 17682 h 452919"/>
              <a:gd name="connsiteX669" fmla="*/ 1010678 w 1133975"/>
              <a:gd name="connsiteY669" fmla="*/ 33017 h 452919"/>
              <a:gd name="connsiteX670" fmla="*/ 1013916 w 1133975"/>
              <a:gd name="connsiteY670" fmla="*/ 33017 h 452919"/>
              <a:gd name="connsiteX671" fmla="*/ 1013916 w 1133975"/>
              <a:gd name="connsiteY671" fmla="*/ 32160 h 452919"/>
              <a:gd name="connsiteX672" fmla="*/ 1020964 w 1133975"/>
              <a:gd name="connsiteY672" fmla="*/ 22635 h 452919"/>
              <a:gd name="connsiteX673" fmla="*/ 1032680 w 1133975"/>
              <a:gd name="connsiteY673" fmla="*/ 22635 h 452919"/>
              <a:gd name="connsiteX674" fmla="*/ 1032680 w 1133975"/>
              <a:gd name="connsiteY674" fmla="*/ 72069 h 452919"/>
              <a:gd name="connsiteX675" fmla="*/ 1027536 w 1133975"/>
              <a:gd name="connsiteY675" fmla="*/ 77308 h 452919"/>
              <a:gd name="connsiteX676" fmla="*/ 1026394 w 1133975"/>
              <a:gd name="connsiteY676" fmla="*/ 77308 h 452919"/>
              <a:gd name="connsiteX677" fmla="*/ 1026394 w 1133975"/>
              <a:gd name="connsiteY677" fmla="*/ 80832 h 452919"/>
              <a:gd name="connsiteX678" fmla="*/ 1050492 w 1133975"/>
              <a:gd name="connsiteY678" fmla="*/ 80832 h 452919"/>
              <a:gd name="connsiteX679" fmla="*/ 1050492 w 1133975"/>
              <a:gd name="connsiteY679" fmla="*/ 77308 h 452919"/>
              <a:gd name="connsiteX680" fmla="*/ 1049349 w 1133975"/>
              <a:gd name="connsiteY680" fmla="*/ 77308 h 452919"/>
              <a:gd name="connsiteX681" fmla="*/ 1044396 w 1133975"/>
              <a:gd name="connsiteY681" fmla="*/ 72069 h 452919"/>
              <a:gd name="connsiteX682" fmla="*/ 1044396 w 1133975"/>
              <a:gd name="connsiteY682" fmla="*/ 22920 h 452919"/>
              <a:gd name="connsiteX683" fmla="*/ 1056017 w 1133975"/>
              <a:gd name="connsiteY683" fmla="*/ 22920 h 452919"/>
              <a:gd name="connsiteX684" fmla="*/ 1062874 w 1133975"/>
              <a:gd name="connsiteY684" fmla="*/ 32445 h 452919"/>
              <a:gd name="connsiteX685" fmla="*/ 1062874 w 1133975"/>
              <a:gd name="connsiteY685" fmla="*/ 33303 h 452919"/>
              <a:gd name="connsiteX686" fmla="*/ 1066208 w 1133975"/>
              <a:gd name="connsiteY686" fmla="*/ 33303 h 452919"/>
              <a:gd name="connsiteX687" fmla="*/ 1065446 w 1133975"/>
              <a:gd name="connsiteY687" fmla="*/ 17967 h 452919"/>
              <a:gd name="connsiteX688" fmla="*/ 1064208 w 1133975"/>
              <a:gd name="connsiteY688" fmla="*/ 16729 h 452919"/>
              <a:gd name="connsiteX689" fmla="*/ 877137 w 1133975"/>
              <a:gd name="connsiteY689" fmla="*/ 22920 h 452919"/>
              <a:gd name="connsiteX690" fmla="*/ 881519 w 1133975"/>
              <a:gd name="connsiteY690" fmla="*/ 22254 h 452919"/>
              <a:gd name="connsiteX691" fmla="*/ 894273 w 1133975"/>
              <a:gd name="connsiteY691" fmla="*/ 33851 h 452919"/>
              <a:gd name="connsiteX692" fmla="*/ 894282 w 1133975"/>
              <a:gd name="connsiteY692" fmla="*/ 33969 h 452919"/>
              <a:gd name="connsiteX693" fmla="*/ 881519 w 1133975"/>
              <a:gd name="connsiteY693" fmla="*/ 46257 h 452919"/>
              <a:gd name="connsiteX694" fmla="*/ 877137 w 1133975"/>
              <a:gd name="connsiteY694" fmla="*/ 46257 h 452919"/>
              <a:gd name="connsiteX695" fmla="*/ 883328 w 1133975"/>
              <a:gd name="connsiteY695" fmla="*/ 77308 h 452919"/>
              <a:gd name="connsiteX696" fmla="*/ 882090 w 1133975"/>
              <a:gd name="connsiteY696" fmla="*/ 77308 h 452919"/>
              <a:gd name="connsiteX697" fmla="*/ 877137 w 1133975"/>
              <a:gd name="connsiteY697" fmla="*/ 71688 h 452919"/>
              <a:gd name="connsiteX698" fmla="*/ 877137 w 1133975"/>
              <a:gd name="connsiteY698" fmla="*/ 51876 h 452919"/>
              <a:gd name="connsiteX699" fmla="*/ 879899 w 1133975"/>
              <a:gd name="connsiteY699" fmla="*/ 51876 h 452919"/>
              <a:gd name="connsiteX700" fmla="*/ 901807 w 1133975"/>
              <a:gd name="connsiteY700" fmla="*/ 80451 h 452919"/>
              <a:gd name="connsiteX701" fmla="*/ 917332 w 1133975"/>
              <a:gd name="connsiteY701" fmla="*/ 80451 h 452919"/>
              <a:gd name="connsiteX702" fmla="*/ 917332 w 1133975"/>
              <a:gd name="connsiteY702" fmla="*/ 76927 h 452919"/>
              <a:gd name="connsiteX703" fmla="*/ 916094 w 1133975"/>
              <a:gd name="connsiteY703" fmla="*/ 76927 h 452919"/>
              <a:gd name="connsiteX704" fmla="*/ 911427 w 1133975"/>
              <a:gd name="connsiteY704" fmla="*/ 73593 h 452919"/>
              <a:gd name="connsiteX705" fmla="*/ 893234 w 1133975"/>
              <a:gd name="connsiteY705" fmla="*/ 49781 h 452919"/>
              <a:gd name="connsiteX706" fmla="*/ 906855 w 1133975"/>
              <a:gd name="connsiteY706" fmla="*/ 33588 h 452919"/>
              <a:gd name="connsiteX707" fmla="*/ 902283 w 1133975"/>
              <a:gd name="connsiteY707" fmla="*/ 21587 h 452919"/>
              <a:gd name="connsiteX708" fmla="*/ 876279 w 1133975"/>
              <a:gd name="connsiteY708" fmla="*/ 16062 h 452919"/>
              <a:gd name="connsiteX709" fmla="*/ 858944 w 1133975"/>
              <a:gd name="connsiteY709" fmla="*/ 16062 h 452919"/>
              <a:gd name="connsiteX710" fmla="*/ 858944 w 1133975"/>
              <a:gd name="connsiteY710" fmla="*/ 19682 h 452919"/>
              <a:gd name="connsiteX711" fmla="*/ 860564 w 1133975"/>
              <a:gd name="connsiteY711" fmla="*/ 19682 h 452919"/>
              <a:gd name="connsiteX712" fmla="*/ 865326 w 1133975"/>
              <a:gd name="connsiteY712" fmla="*/ 25397 h 452919"/>
              <a:gd name="connsiteX713" fmla="*/ 865326 w 1133975"/>
              <a:gd name="connsiteY713" fmla="*/ 71498 h 452919"/>
              <a:gd name="connsiteX714" fmla="*/ 860564 w 1133975"/>
              <a:gd name="connsiteY714" fmla="*/ 77118 h 452919"/>
              <a:gd name="connsiteX715" fmla="*/ 858944 w 1133975"/>
              <a:gd name="connsiteY715" fmla="*/ 77118 h 452919"/>
              <a:gd name="connsiteX716" fmla="*/ 858944 w 1133975"/>
              <a:gd name="connsiteY716" fmla="*/ 80642 h 452919"/>
              <a:gd name="connsiteX717" fmla="*/ 883328 w 1133975"/>
              <a:gd name="connsiteY717" fmla="*/ 80642 h 452919"/>
              <a:gd name="connsiteX718" fmla="*/ 438987 w 1133975"/>
              <a:gd name="connsiteY718" fmla="*/ 135696 h 452919"/>
              <a:gd name="connsiteX719" fmla="*/ 389361 w 1133975"/>
              <a:gd name="connsiteY719" fmla="*/ 135696 h 452919"/>
              <a:gd name="connsiteX720" fmla="*/ 389361 w 1133975"/>
              <a:gd name="connsiteY720" fmla="*/ 139125 h 452919"/>
              <a:gd name="connsiteX721" fmla="*/ 391362 w 1133975"/>
              <a:gd name="connsiteY721" fmla="*/ 139125 h 452919"/>
              <a:gd name="connsiteX722" fmla="*/ 396315 w 1133975"/>
              <a:gd name="connsiteY722" fmla="*/ 145031 h 452919"/>
              <a:gd name="connsiteX723" fmla="*/ 396315 w 1133975"/>
              <a:gd name="connsiteY723" fmla="*/ 191132 h 452919"/>
              <a:gd name="connsiteX724" fmla="*/ 391362 w 1133975"/>
              <a:gd name="connsiteY724" fmla="*/ 196847 h 452919"/>
              <a:gd name="connsiteX725" fmla="*/ 390124 w 1133975"/>
              <a:gd name="connsiteY725" fmla="*/ 196847 h 452919"/>
              <a:gd name="connsiteX726" fmla="*/ 390124 w 1133975"/>
              <a:gd name="connsiteY726" fmla="*/ 200181 h 452919"/>
              <a:gd name="connsiteX727" fmla="*/ 414508 w 1133975"/>
              <a:gd name="connsiteY727" fmla="*/ 200181 h 452919"/>
              <a:gd name="connsiteX728" fmla="*/ 414508 w 1133975"/>
              <a:gd name="connsiteY728" fmla="*/ 196847 h 452919"/>
              <a:gd name="connsiteX729" fmla="*/ 412889 w 1133975"/>
              <a:gd name="connsiteY729" fmla="*/ 196847 h 452919"/>
              <a:gd name="connsiteX730" fmla="*/ 408126 w 1133975"/>
              <a:gd name="connsiteY730" fmla="*/ 191322 h 452919"/>
              <a:gd name="connsiteX731" fmla="*/ 408126 w 1133975"/>
              <a:gd name="connsiteY731" fmla="*/ 169224 h 452919"/>
              <a:gd name="connsiteX732" fmla="*/ 425557 w 1133975"/>
              <a:gd name="connsiteY732" fmla="*/ 169224 h 452919"/>
              <a:gd name="connsiteX733" fmla="*/ 429081 w 1133975"/>
              <a:gd name="connsiteY733" fmla="*/ 174368 h 452919"/>
              <a:gd name="connsiteX734" fmla="*/ 429081 w 1133975"/>
              <a:gd name="connsiteY734" fmla="*/ 175511 h 452919"/>
              <a:gd name="connsiteX735" fmla="*/ 432605 w 1133975"/>
              <a:gd name="connsiteY735" fmla="*/ 175511 h 452919"/>
              <a:gd name="connsiteX736" fmla="*/ 432605 w 1133975"/>
              <a:gd name="connsiteY736" fmla="*/ 156461 h 452919"/>
              <a:gd name="connsiteX737" fmla="*/ 429081 w 1133975"/>
              <a:gd name="connsiteY737" fmla="*/ 156461 h 452919"/>
              <a:gd name="connsiteX738" fmla="*/ 429081 w 1133975"/>
              <a:gd name="connsiteY738" fmla="*/ 157699 h 452919"/>
              <a:gd name="connsiteX739" fmla="*/ 425557 w 1133975"/>
              <a:gd name="connsiteY739" fmla="*/ 162747 h 452919"/>
              <a:gd name="connsiteX740" fmla="*/ 408126 w 1133975"/>
              <a:gd name="connsiteY740" fmla="*/ 162747 h 452919"/>
              <a:gd name="connsiteX741" fmla="*/ 408126 w 1133975"/>
              <a:gd name="connsiteY741" fmla="*/ 141792 h 452919"/>
              <a:gd name="connsiteX742" fmla="*/ 429462 w 1133975"/>
              <a:gd name="connsiteY742" fmla="*/ 141792 h 452919"/>
              <a:gd name="connsiteX743" fmla="*/ 437368 w 1133975"/>
              <a:gd name="connsiteY743" fmla="*/ 151317 h 452919"/>
              <a:gd name="connsiteX744" fmla="*/ 437368 w 1133975"/>
              <a:gd name="connsiteY744" fmla="*/ 152175 h 452919"/>
              <a:gd name="connsiteX745" fmla="*/ 440511 w 1133975"/>
              <a:gd name="connsiteY745" fmla="*/ 152175 h 452919"/>
              <a:gd name="connsiteX746" fmla="*/ 629487 w 1133975"/>
              <a:gd name="connsiteY746" fmla="*/ 196752 h 452919"/>
              <a:gd name="connsiteX747" fmla="*/ 628153 w 1133975"/>
              <a:gd name="connsiteY747" fmla="*/ 196752 h 452919"/>
              <a:gd name="connsiteX748" fmla="*/ 628153 w 1133975"/>
              <a:gd name="connsiteY748" fmla="*/ 200085 h 452919"/>
              <a:gd name="connsiteX749" fmla="*/ 677112 w 1133975"/>
              <a:gd name="connsiteY749" fmla="*/ 200085 h 452919"/>
              <a:gd name="connsiteX750" fmla="*/ 682732 w 1133975"/>
              <a:gd name="connsiteY750" fmla="*/ 181512 h 452919"/>
              <a:gd name="connsiteX751" fmla="*/ 679207 w 1133975"/>
              <a:gd name="connsiteY751" fmla="*/ 181512 h 452919"/>
              <a:gd name="connsiteX752" fmla="*/ 679207 w 1133975"/>
              <a:gd name="connsiteY752" fmla="*/ 182083 h 452919"/>
              <a:gd name="connsiteX753" fmla="*/ 665301 w 1133975"/>
              <a:gd name="connsiteY753" fmla="*/ 193799 h 452919"/>
              <a:gd name="connsiteX754" fmla="*/ 649680 w 1133975"/>
              <a:gd name="connsiteY754" fmla="*/ 193799 h 452919"/>
              <a:gd name="connsiteX755" fmla="*/ 647118 w 1133975"/>
              <a:gd name="connsiteY755" fmla="*/ 191616 h 452919"/>
              <a:gd name="connsiteX756" fmla="*/ 647108 w 1133975"/>
              <a:gd name="connsiteY756" fmla="*/ 191418 h 452919"/>
              <a:gd name="connsiteX757" fmla="*/ 647108 w 1133975"/>
              <a:gd name="connsiteY757" fmla="*/ 169224 h 452919"/>
              <a:gd name="connsiteX758" fmla="*/ 664539 w 1133975"/>
              <a:gd name="connsiteY758" fmla="*/ 169224 h 452919"/>
              <a:gd name="connsiteX759" fmla="*/ 668254 w 1133975"/>
              <a:gd name="connsiteY759" fmla="*/ 174368 h 452919"/>
              <a:gd name="connsiteX760" fmla="*/ 668254 w 1133975"/>
              <a:gd name="connsiteY760" fmla="*/ 175511 h 452919"/>
              <a:gd name="connsiteX761" fmla="*/ 671587 w 1133975"/>
              <a:gd name="connsiteY761" fmla="*/ 175511 h 452919"/>
              <a:gd name="connsiteX762" fmla="*/ 671587 w 1133975"/>
              <a:gd name="connsiteY762" fmla="*/ 156461 h 452919"/>
              <a:gd name="connsiteX763" fmla="*/ 667587 w 1133975"/>
              <a:gd name="connsiteY763" fmla="*/ 156461 h 452919"/>
              <a:gd name="connsiteX764" fmla="*/ 667587 w 1133975"/>
              <a:gd name="connsiteY764" fmla="*/ 157794 h 452919"/>
              <a:gd name="connsiteX765" fmla="*/ 663872 w 1133975"/>
              <a:gd name="connsiteY765" fmla="*/ 162843 h 452919"/>
              <a:gd name="connsiteX766" fmla="*/ 646632 w 1133975"/>
              <a:gd name="connsiteY766" fmla="*/ 162843 h 452919"/>
              <a:gd name="connsiteX767" fmla="*/ 646632 w 1133975"/>
              <a:gd name="connsiteY767" fmla="*/ 141697 h 452919"/>
              <a:gd name="connsiteX768" fmla="*/ 665682 w 1133975"/>
              <a:gd name="connsiteY768" fmla="*/ 141697 h 452919"/>
              <a:gd name="connsiteX769" fmla="*/ 673778 w 1133975"/>
              <a:gd name="connsiteY769" fmla="*/ 151222 h 452919"/>
              <a:gd name="connsiteX770" fmla="*/ 673778 w 1133975"/>
              <a:gd name="connsiteY770" fmla="*/ 152079 h 452919"/>
              <a:gd name="connsiteX771" fmla="*/ 677017 w 1133975"/>
              <a:gd name="connsiteY771" fmla="*/ 152079 h 452919"/>
              <a:gd name="connsiteX772" fmla="*/ 675874 w 1133975"/>
              <a:gd name="connsiteY772" fmla="*/ 135792 h 452919"/>
              <a:gd name="connsiteX773" fmla="*/ 629106 w 1133975"/>
              <a:gd name="connsiteY773" fmla="*/ 135792 h 452919"/>
              <a:gd name="connsiteX774" fmla="*/ 629106 w 1133975"/>
              <a:gd name="connsiteY774" fmla="*/ 139316 h 452919"/>
              <a:gd name="connsiteX775" fmla="*/ 630439 w 1133975"/>
              <a:gd name="connsiteY775" fmla="*/ 139316 h 452919"/>
              <a:gd name="connsiteX776" fmla="*/ 635297 w 1133975"/>
              <a:gd name="connsiteY776" fmla="*/ 145126 h 452919"/>
              <a:gd name="connsiteX777" fmla="*/ 635297 w 1133975"/>
              <a:gd name="connsiteY777" fmla="*/ 191132 h 452919"/>
              <a:gd name="connsiteX778" fmla="*/ 630439 w 1133975"/>
              <a:gd name="connsiteY778" fmla="*/ 196847 h 452919"/>
              <a:gd name="connsiteX779" fmla="*/ 792364 w 1133975"/>
              <a:gd name="connsiteY779" fmla="*/ 139221 h 452919"/>
              <a:gd name="connsiteX780" fmla="*/ 793602 w 1133975"/>
              <a:gd name="connsiteY780" fmla="*/ 139221 h 452919"/>
              <a:gd name="connsiteX781" fmla="*/ 798556 w 1133975"/>
              <a:gd name="connsiteY781" fmla="*/ 143031 h 452919"/>
              <a:gd name="connsiteX782" fmla="*/ 798556 w 1133975"/>
              <a:gd name="connsiteY782" fmla="*/ 176559 h 452919"/>
              <a:gd name="connsiteX783" fmla="*/ 762837 w 1133975"/>
              <a:gd name="connsiteY783" fmla="*/ 135982 h 452919"/>
              <a:gd name="connsiteX784" fmla="*/ 762837 w 1133975"/>
              <a:gd name="connsiteY784" fmla="*/ 135982 h 452919"/>
              <a:gd name="connsiteX785" fmla="*/ 745597 w 1133975"/>
              <a:gd name="connsiteY785" fmla="*/ 135982 h 452919"/>
              <a:gd name="connsiteX786" fmla="*/ 745597 w 1133975"/>
              <a:gd name="connsiteY786" fmla="*/ 139506 h 452919"/>
              <a:gd name="connsiteX787" fmla="*/ 746454 w 1133975"/>
              <a:gd name="connsiteY787" fmla="*/ 139506 h 452919"/>
              <a:gd name="connsiteX788" fmla="*/ 751311 w 1133975"/>
              <a:gd name="connsiteY788" fmla="*/ 141030 h 452919"/>
              <a:gd name="connsiteX789" fmla="*/ 752264 w 1133975"/>
              <a:gd name="connsiteY789" fmla="*/ 142078 h 452919"/>
              <a:gd name="connsiteX790" fmla="*/ 755598 w 1133975"/>
              <a:gd name="connsiteY790" fmla="*/ 145793 h 452919"/>
              <a:gd name="connsiteX791" fmla="*/ 755598 w 1133975"/>
              <a:gd name="connsiteY791" fmla="*/ 193418 h 452919"/>
              <a:gd name="connsiteX792" fmla="*/ 750835 w 1133975"/>
              <a:gd name="connsiteY792" fmla="*/ 197228 h 452919"/>
              <a:gd name="connsiteX793" fmla="*/ 749407 w 1133975"/>
              <a:gd name="connsiteY793" fmla="*/ 197228 h 452919"/>
              <a:gd name="connsiteX794" fmla="*/ 749407 w 1133975"/>
              <a:gd name="connsiteY794" fmla="*/ 200752 h 452919"/>
              <a:gd name="connsiteX795" fmla="*/ 768457 w 1133975"/>
              <a:gd name="connsiteY795" fmla="*/ 200752 h 452919"/>
              <a:gd name="connsiteX796" fmla="*/ 768457 w 1133975"/>
              <a:gd name="connsiteY796" fmla="*/ 197228 h 452919"/>
              <a:gd name="connsiteX797" fmla="*/ 767219 w 1133975"/>
              <a:gd name="connsiteY797" fmla="*/ 197228 h 452919"/>
              <a:gd name="connsiteX798" fmla="*/ 762456 w 1133975"/>
              <a:gd name="connsiteY798" fmla="*/ 193418 h 452919"/>
              <a:gd name="connsiteX799" fmla="*/ 762456 w 1133975"/>
              <a:gd name="connsiteY799" fmla="*/ 153603 h 452919"/>
              <a:gd name="connsiteX800" fmla="*/ 802175 w 1133975"/>
              <a:gd name="connsiteY800" fmla="*/ 199704 h 452919"/>
              <a:gd name="connsiteX801" fmla="*/ 802175 w 1133975"/>
              <a:gd name="connsiteY801" fmla="*/ 199704 h 452919"/>
              <a:gd name="connsiteX802" fmla="*/ 804747 w 1133975"/>
              <a:gd name="connsiteY802" fmla="*/ 199704 h 452919"/>
              <a:gd name="connsiteX803" fmla="*/ 804747 w 1133975"/>
              <a:gd name="connsiteY803" fmla="*/ 142554 h 452919"/>
              <a:gd name="connsiteX804" fmla="*/ 809414 w 1133975"/>
              <a:gd name="connsiteY804" fmla="*/ 138744 h 452919"/>
              <a:gd name="connsiteX805" fmla="*/ 810462 w 1133975"/>
              <a:gd name="connsiteY805" fmla="*/ 138744 h 452919"/>
              <a:gd name="connsiteX806" fmla="*/ 810462 w 1133975"/>
              <a:gd name="connsiteY806" fmla="*/ 135220 h 452919"/>
              <a:gd name="connsiteX807" fmla="*/ 791412 w 1133975"/>
              <a:gd name="connsiteY807" fmla="*/ 135220 h 452919"/>
              <a:gd name="connsiteX808" fmla="*/ 919142 w 1133975"/>
              <a:gd name="connsiteY808" fmla="*/ 181607 h 452919"/>
              <a:gd name="connsiteX809" fmla="*/ 919142 w 1133975"/>
              <a:gd name="connsiteY809" fmla="*/ 182178 h 452919"/>
              <a:gd name="connsiteX810" fmla="*/ 905236 w 1133975"/>
              <a:gd name="connsiteY810" fmla="*/ 194180 h 452919"/>
              <a:gd name="connsiteX811" fmla="*/ 890472 w 1133975"/>
              <a:gd name="connsiteY811" fmla="*/ 194180 h 452919"/>
              <a:gd name="connsiteX812" fmla="*/ 888091 w 1133975"/>
              <a:gd name="connsiteY812" fmla="*/ 191132 h 452919"/>
              <a:gd name="connsiteX813" fmla="*/ 888091 w 1133975"/>
              <a:gd name="connsiteY813" fmla="*/ 145412 h 452919"/>
              <a:gd name="connsiteX814" fmla="*/ 893139 w 1133975"/>
              <a:gd name="connsiteY814" fmla="*/ 139506 h 452919"/>
              <a:gd name="connsiteX815" fmla="*/ 894377 w 1133975"/>
              <a:gd name="connsiteY815" fmla="*/ 139506 h 452919"/>
              <a:gd name="connsiteX816" fmla="*/ 894377 w 1133975"/>
              <a:gd name="connsiteY816" fmla="*/ 135982 h 452919"/>
              <a:gd name="connsiteX817" fmla="*/ 869993 w 1133975"/>
              <a:gd name="connsiteY817" fmla="*/ 135982 h 452919"/>
              <a:gd name="connsiteX818" fmla="*/ 869993 w 1133975"/>
              <a:gd name="connsiteY818" fmla="*/ 139506 h 452919"/>
              <a:gd name="connsiteX819" fmla="*/ 871422 w 1133975"/>
              <a:gd name="connsiteY819" fmla="*/ 139506 h 452919"/>
              <a:gd name="connsiteX820" fmla="*/ 876185 w 1133975"/>
              <a:gd name="connsiteY820" fmla="*/ 145412 h 452919"/>
              <a:gd name="connsiteX821" fmla="*/ 876185 w 1133975"/>
              <a:gd name="connsiteY821" fmla="*/ 191132 h 452919"/>
              <a:gd name="connsiteX822" fmla="*/ 871422 w 1133975"/>
              <a:gd name="connsiteY822" fmla="*/ 196942 h 452919"/>
              <a:gd name="connsiteX823" fmla="*/ 869993 w 1133975"/>
              <a:gd name="connsiteY823" fmla="*/ 196942 h 452919"/>
              <a:gd name="connsiteX824" fmla="*/ 869993 w 1133975"/>
              <a:gd name="connsiteY824" fmla="*/ 200371 h 452919"/>
              <a:gd name="connsiteX825" fmla="*/ 917618 w 1133975"/>
              <a:gd name="connsiteY825" fmla="*/ 200371 h 452919"/>
              <a:gd name="connsiteX826" fmla="*/ 923238 w 1133975"/>
              <a:gd name="connsiteY826" fmla="*/ 181321 h 452919"/>
              <a:gd name="connsiteX827" fmla="*/ 1121930 w 1133975"/>
              <a:gd name="connsiteY827" fmla="*/ 168081 h 452919"/>
              <a:gd name="connsiteX828" fmla="*/ 1099803 w 1133975"/>
              <a:gd name="connsiteY828" fmla="*/ 194709 h 452919"/>
              <a:gd name="connsiteX829" fmla="*/ 1094783 w 1133975"/>
              <a:gd name="connsiteY829" fmla="*/ 194656 h 452919"/>
              <a:gd name="connsiteX830" fmla="*/ 1089449 w 1133975"/>
              <a:gd name="connsiteY830" fmla="*/ 194085 h 452919"/>
              <a:gd name="connsiteX831" fmla="*/ 1089449 w 1133975"/>
              <a:gd name="connsiteY831" fmla="*/ 141507 h 452919"/>
              <a:gd name="connsiteX832" fmla="*/ 1094688 w 1133975"/>
              <a:gd name="connsiteY832" fmla="*/ 140840 h 452919"/>
              <a:gd name="connsiteX833" fmla="*/ 1115262 w 1133975"/>
              <a:gd name="connsiteY833" fmla="*/ 148269 h 452919"/>
              <a:gd name="connsiteX834" fmla="*/ 1121930 w 1133975"/>
              <a:gd name="connsiteY834" fmla="*/ 167319 h 452919"/>
              <a:gd name="connsiteX835" fmla="*/ 1125168 w 1133975"/>
              <a:gd name="connsiteY835" fmla="*/ 145126 h 452919"/>
              <a:gd name="connsiteX836" fmla="*/ 1094783 w 1133975"/>
              <a:gd name="connsiteY836" fmla="*/ 135601 h 452919"/>
              <a:gd name="connsiteX837" fmla="*/ 1070114 w 1133975"/>
              <a:gd name="connsiteY837" fmla="*/ 135601 h 452919"/>
              <a:gd name="connsiteX838" fmla="*/ 1070114 w 1133975"/>
              <a:gd name="connsiteY838" fmla="*/ 139030 h 452919"/>
              <a:gd name="connsiteX839" fmla="*/ 1071542 w 1133975"/>
              <a:gd name="connsiteY839" fmla="*/ 139030 h 452919"/>
              <a:gd name="connsiteX840" fmla="*/ 1076304 w 1133975"/>
              <a:gd name="connsiteY840" fmla="*/ 145031 h 452919"/>
              <a:gd name="connsiteX841" fmla="*/ 1076304 w 1133975"/>
              <a:gd name="connsiteY841" fmla="*/ 191132 h 452919"/>
              <a:gd name="connsiteX842" fmla="*/ 1071542 w 1133975"/>
              <a:gd name="connsiteY842" fmla="*/ 196942 h 452919"/>
              <a:gd name="connsiteX843" fmla="*/ 1070114 w 1133975"/>
              <a:gd name="connsiteY843" fmla="*/ 196942 h 452919"/>
              <a:gd name="connsiteX844" fmla="*/ 1070114 w 1133975"/>
              <a:gd name="connsiteY844" fmla="*/ 200371 h 452919"/>
              <a:gd name="connsiteX845" fmla="*/ 1100022 w 1133975"/>
              <a:gd name="connsiteY845" fmla="*/ 200371 h 452919"/>
              <a:gd name="connsiteX846" fmla="*/ 1133254 w 1133975"/>
              <a:gd name="connsiteY846" fmla="*/ 168663 h 452919"/>
              <a:gd name="connsiteX847" fmla="*/ 1133264 w 1133975"/>
              <a:gd name="connsiteY847" fmla="*/ 168177 h 452919"/>
              <a:gd name="connsiteX848" fmla="*/ 1125168 w 1133975"/>
              <a:gd name="connsiteY848" fmla="*/ 145793 h 452919"/>
              <a:gd name="connsiteX849" fmla="*/ 947145 w 1133975"/>
              <a:gd name="connsiteY849" fmla="*/ 174368 h 452919"/>
              <a:gd name="connsiteX850" fmla="*/ 955051 w 1133975"/>
              <a:gd name="connsiteY850" fmla="*/ 156175 h 452919"/>
              <a:gd name="connsiteX851" fmla="*/ 962862 w 1133975"/>
              <a:gd name="connsiteY851" fmla="*/ 174368 h 452919"/>
              <a:gd name="connsiteX852" fmla="*/ 983722 w 1133975"/>
              <a:gd name="connsiteY852" fmla="*/ 192370 h 452919"/>
              <a:gd name="connsiteX853" fmla="*/ 959528 w 1133975"/>
              <a:gd name="connsiteY853" fmla="*/ 136363 h 452919"/>
              <a:gd name="connsiteX854" fmla="*/ 957909 w 1133975"/>
              <a:gd name="connsiteY854" fmla="*/ 134934 h 452919"/>
              <a:gd name="connsiteX855" fmla="*/ 955909 w 1133975"/>
              <a:gd name="connsiteY855" fmla="*/ 135887 h 452919"/>
              <a:gd name="connsiteX856" fmla="*/ 932668 w 1133975"/>
              <a:gd name="connsiteY856" fmla="*/ 191132 h 452919"/>
              <a:gd name="connsiteX857" fmla="*/ 927048 w 1133975"/>
              <a:gd name="connsiteY857" fmla="*/ 196275 h 452919"/>
              <a:gd name="connsiteX858" fmla="*/ 924762 w 1133975"/>
              <a:gd name="connsiteY858" fmla="*/ 196275 h 452919"/>
              <a:gd name="connsiteX859" fmla="*/ 924762 w 1133975"/>
              <a:gd name="connsiteY859" fmla="*/ 199704 h 452919"/>
              <a:gd name="connsiteX860" fmla="*/ 943812 w 1133975"/>
              <a:gd name="connsiteY860" fmla="*/ 199704 h 452919"/>
              <a:gd name="connsiteX861" fmla="*/ 943812 w 1133975"/>
              <a:gd name="connsiteY861" fmla="*/ 196275 h 452919"/>
              <a:gd name="connsiteX862" fmla="*/ 942098 w 1133975"/>
              <a:gd name="connsiteY862" fmla="*/ 196275 h 452919"/>
              <a:gd name="connsiteX863" fmla="*/ 939621 w 1133975"/>
              <a:gd name="connsiteY863" fmla="*/ 194942 h 452919"/>
              <a:gd name="connsiteX864" fmla="*/ 939621 w 1133975"/>
              <a:gd name="connsiteY864" fmla="*/ 193132 h 452919"/>
              <a:gd name="connsiteX865" fmla="*/ 945336 w 1133975"/>
              <a:gd name="connsiteY865" fmla="*/ 179702 h 452919"/>
              <a:gd name="connsiteX866" fmla="*/ 966386 w 1133975"/>
              <a:gd name="connsiteY866" fmla="*/ 179702 h 452919"/>
              <a:gd name="connsiteX867" fmla="*/ 972196 w 1133975"/>
              <a:gd name="connsiteY867" fmla="*/ 193132 h 452919"/>
              <a:gd name="connsiteX868" fmla="*/ 972196 w 1133975"/>
              <a:gd name="connsiteY868" fmla="*/ 195132 h 452919"/>
              <a:gd name="connsiteX869" fmla="*/ 970196 w 1133975"/>
              <a:gd name="connsiteY869" fmla="*/ 196275 h 452919"/>
              <a:gd name="connsiteX870" fmla="*/ 967624 w 1133975"/>
              <a:gd name="connsiteY870" fmla="*/ 196275 h 452919"/>
              <a:gd name="connsiteX871" fmla="*/ 967624 w 1133975"/>
              <a:gd name="connsiteY871" fmla="*/ 199704 h 452919"/>
              <a:gd name="connsiteX872" fmla="*/ 991151 w 1133975"/>
              <a:gd name="connsiteY872" fmla="*/ 199704 h 452919"/>
              <a:gd name="connsiteX873" fmla="*/ 991151 w 1133975"/>
              <a:gd name="connsiteY873" fmla="*/ 196275 h 452919"/>
              <a:gd name="connsiteX874" fmla="*/ 989627 w 1133975"/>
              <a:gd name="connsiteY874" fmla="*/ 196275 h 452919"/>
              <a:gd name="connsiteX875" fmla="*/ 984579 w 1133975"/>
              <a:gd name="connsiteY875" fmla="*/ 191418 h 452919"/>
              <a:gd name="connsiteX876" fmla="*/ 1042681 w 1133975"/>
              <a:gd name="connsiteY876" fmla="*/ 138744 h 452919"/>
              <a:gd name="connsiteX877" fmla="*/ 1043538 w 1133975"/>
              <a:gd name="connsiteY877" fmla="*/ 138744 h 452919"/>
              <a:gd name="connsiteX878" fmla="*/ 1048492 w 1133975"/>
              <a:gd name="connsiteY878" fmla="*/ 142554 h 452919"/>
              <a:gd name="connsiteX879" fmla="*/ 1048492 w 1133975"/>
              <a:gd name="connsiteY879" fmla="*/ 176082 h 452919"/>
              <a:gd name="connsiteX880" fmla="*/ 1013440 w 1133975"/>
              <a:gd name="connsiteY880" fmla="*/ 135601 h 452919"/>
              <a:gd name="connsiteX881" fmla="*/ 1013440 w 1133975"/>
              <a:gd name="connsiteY881" fmla="*/ 135601 h 452919"/>
              <a:gd name="connsiteX882" fmla="*/ 996104 w 1133975"/>
              <a:gd name="connsiteY882" fmla="*/ 135601 h 452919"/>
              <a:gd name="connsiteX883" fmla="*/ 996104 w 1133975"/>
              <a:gd name="connsiteY883" fmla="*/ 139125 h 452919"/>
              <a:gd name="connsiteX884" fmla="*/ 996962 w 1133975"/>
              <a:gd name="connsiteY884" fmla="*/ 139125 h 452919"/>
              <a:gd name="connsiteX885" fmla="*/ 1001724 w 1133975"/>
              <a:gd name="connsiteY885" fmla="*/ 140649 h 452919"/>
              <a:gd name="connsiteX886" fmla="*/ 1002676 w 1133975"/>
              <a:gd name="connsiteY886" fmla="*/ 141697 h 452919"/>
              <a:gd name="connsiteX887" fmla="*/ 1005915 w 1133975"/>
              <a:gd name="connsiteY887" fmla="*/ 145412 h 452919"/>
              <a:gd name="connsiteX888" fmla="*/ 1005915 w 1133975"/>
              <a:gd name="connsiteY888" fmla="*/ 193037 h 452919"/>
              <a:gd name="connsiteX889" fmla="*/ 1001210 w 1133975"/>
              <a:gd name="connsiteY889" fmla="*/ 196853 h 452919"/>
              <a:gd name="connsiteX890" fmla="*/ 1001153 w 1133975"/>
              <a:gd name="connsiteY890" fmla="*/ 196847 h 452919"/>
              <a:gd name="connsiteX891" fmla="*/ 999914 w 1133975"/>
              <a:gd name="connsiteY891" fmla="*/ 196847 h 452919"/>
              <a:gd name="connsiteX892" fmla="*/ 999914 w 1133975"/>
              <a:gd name="connsiteY892" fmla="*/ 200276 h 452919"/>
              <a:gd name="connsiteX893" fmla="*/ 1018964 w 1133975"/>
              <a:gd name="connsiteY893" fmla="*/ 200276 h 452919"/>
              <a:gd name="connsiteX894" fmla="*/ 1018964 w 1133975"/>
              <a:gd name="connsiteY894" fmla="*/ 196847 h 452919"/>
              <a:gd name="connsiteX895" fmla="*/ 1017821 w 1133975"/>
              <a:gd name="connsiteY895" fmla="*/ 196847 h 452919"/>
              <a:gd name="connsiteX896" fmla="*/ 1012964 w 1133975"/>
              <a:gd name="connsiteY896" fmla="*/ 193037 h 452919"/>
              <a:gd name="connsiteX897" fmla="*/ 1012964 w 1133975"/>
              <a:gd name="connsiteY897" fmla="*/ 153603 h 452919"/>
              <a:gd name="connsiteX898" fmla="*/ 1052587 w 1133975"/>
              <a:gd name="connsiteY898" fmla="*/ 199704 h 452919"/>
              <a:gd name="connsiteX899" fmla="*/ 1052587 w 1133975"/>
              <a:gd name="connsiteY899" fmla="*/ 199704 h 452919"/>
              <a:gd name="connsiteX900" fmla="*/ 1055159 w 1133975"/>
              <a:gd name="connsiteY900" fmla="*/ 199704 h 452919"/>
              <a:gd name="connsiteX901" fmla="*/ 1055159 w 1133975"/>
              <a:gd name="connsiteY901" fmla="*/ 142554 h 452919"/>
              <a:gd name="connsiteX902" fmla="*/ 1059683 w 1133975"/>
              <a:gd name="connsiteY902" fmla="*/ 138730 h 452919"/>
              <a:gd name="connsiteX903" fmla="*/ 1059826 w 1133975"/>
              <a:gd name="connsiteY903" fmla="*/ 138744 h 452919"/>
              <a:gd name="connsiteX904" fmla="*/ 1061351 w 1133975"/>
              <a:gd name="connsiteY904" fmla="*/ 138744 h 452919"/>
              <a:gd name="connsiteX905" fmla="*/ 1061351 w 1133975"/>
              <a:gd name="connsiteY905" fmla="*/ 135220 h 452919"/>
              <a:gd name="connsiteX906" fmla="*/ 1042301 w 1133975"/>
              <a:gd name="connsiteY906" fmla="*/ 135220 h 452919"/>
              <a:gd name="connsiteX907" fmla="*/ 739310 w 1133975"/>
              <a:gd name="connsiteY907" fmla="*/ 181702 h 452919"/>
              <a:gd name="connsiteX908" fmla="*/ 725404 w 1133975"/>
              <a:gd name="connsiteY908" fmla="*/ 193418 h 452919"/>
              <a:gd name="connsiteX909" fmla="*/ 709687 w 1133975"/>
              <a:gd name="connsiteY909" fmla="*/ 193418 h 452919"/>
              <a:gd name="connsiteX910" fmla="*/ 707392 w 1133975"/>
              <a:gd name="connsiteY910" fmla="*/ 191334 h 452919"/>
              <a:gd name="connsiteX911" fmla="*/ 707401 w 1133975"/>
              <a:gd name="connsiteY911" fmla="*/ 191037 h 452919"/>
              <a:gd name="connsiteX912" fmla="*/ 707401 w 1133975"/>
              <a:gd name="connsiteY912" fmla="*/ 169224 h 452919"/>
              <a:gd name="connsiteX913" fmla="*/ 724451 w 1133975"/>
              <a:gd name="connsiteY913" fmla="*/ 169224 h 452919"/>
              <a:gd name="connsiteX914" fmla="*/ 728452 w 1133975"/>
              <a:gd name="connsiteY914" fmla="*/ 174368 h 452919"/>
              <a:gd name="connsiteX915" fmla="*/ 728452 w 1133975"/>
              <a:gd name="connsiteY915" fmla="*/ 175511 h 452919"/>
              <a:gd name="connsiteX916" fmla="*/ 731785 w 1133975"/>
              <a:gd name="connsiteY916" fmla="*/ 175511 h 452919"/>
              <a:gd name="connsiteX917" fmla="*/ 731785 w 1133975"/>
              <a:gd name="connsiteY917" fmla="*/ 156461 h 452919"/>
              <a:gd name="connsiteX918" fmla="*/ 728452 w 1133975"/>
              <a:gd name="connsiteY918" fmla="*/ 156461 h 452919"/>
              <a:gd name="connsiteX919" fmla="*/ 728452 w 1133975"/>
              <a:gd name="connsiteY919" fmla="*/ 157794 h 452919"/>
              <a:gd name="connsiteX920" fmla="*/ 724451 w 1133975"/>
              <a:gd name="connsiteY920" fmla="*/ 162843 h 452919"/>
              <a:gd name="connsiteX921" fmla="*/ 707401 w 1133975"/>
              <a:gd name="connsiteY921" fmla="*/ 162843 h 452919"/>
              <a:gd name="connsiteX922" fmla="*/ 707401 w 1133975"/>
              <a:gd name="connsiteY922" fmla="*/ 141697 h 452919"/>
              <a:gd name="connsiteX923" fmla="*/ 724737 w 1133975"/>
              <a:gd name="connsiteY923" fmla="*/ 141697 h 452919"/>
              <a:gd name="connsiteX924" fmla="*/ 732738 w 1133975"/>
              <a:gd name="connsiteY924" fmla="*/ 151222 h 452919"/>
              <a:gd name="connsiteX925" fmla="*/ 732738 w 1133975"/>
              <a:gd name="connsiteY925" fmla="*/ 152079 h 452919"/>
              <a:gd name="connsiteX926" fmla="*/ 735976 w 1133975"/>
              <a:gd name="connsiteY926" fmla="*/ 152079 h 452919"/>
              <a:gd name="connsiteX927" fmla="*/ 734833 w 1133975"/>
              <a:gd name="connsiteY927" fmla="*/ 135792 h 452919"/>
              <a:gd name="connsiteX928" fmla="*/ 688161 w 1133975"/>
              <a:gd name="connsiteY928" fmla="*/ 135792 h 452919"/>
              <a:gd name="connsiteX929" fmla="*/ 688161 w 1133975"/>
              <a:gd name="connsiteY929" fmla="*/ 139316 h 452919"/>
              <a:gd name="connsiteX930" fmla="*/ 689304 w 1133975"/>
              <a:gd name="connsiteY930" fmla="*/ 139316 h 452919"/>
              <a:gd name="connsiteX931" fmla="*/ 694257 w 1133975"/>
              <a:gd name="connsiteY931" fmla="*/ 145126 h 452919"/>
              <a:gd name="connsiteX932" fmla="*/ 694257 w 1133975"/>
              <a:gd name="connsiteY932" fmla="*/ 191132 h 452919"/>
              <a:gd name="connsiteX933" fmla="*/ 689304 w 1133975"/>
              <a:gd name="connsiteY933" fmla="*/ 196847 h 452919"/>
              <a:gd name="connsiteX934" fmla="*/ 688161 w 1133975"/>
              <a:gd name="connsiteY934" fmla="*/ 196847 h 452919"/>
              <a:gd name="connsiteX935" fmla="*/ 688161 w 1133975"/>
              <a:gd name="connsiteY935" fmla="*/ 200181 h 452919"/>
              <a:gd name="connsiteX936" fmla="*/ 735786 w 1133975"/>
              <a:gd name="connsiteY936" fmla="*/ 200181 h 452919"/>
              <a:gd name="connsiteX937" fmla="*/ 741692 w 1133975"/>
              <a:gd name="connsiteY937" fmla="*/ 181607 h 452919"/>
              <a:gd name="connsiteX938" fmla="*/ 738072 w 1133975"/>
              <a:gd name="connsiteY938" fmla="*/ 181607 h 452919"/>
              <a:gd name="connsiteX939" fmla="*/ 490803 w 1133975"/>
              <a:gd name="connsiteY939" fmla="*/ 159223 h 452919"/>
              <a:gd name="connsiteX940" fmla="*/ 500328 w 1133975"/>
              <a:gd name="connsiteY940" fmla="*/ 130077 h 452919"/>
              <a:gd name="connsiteX941" fmla="*/ 512996 w 1133975"/>
              <a:gd name="connsiteY941" fmla="*/ 124647 h 452919"/>
              <a:gd name="connsiteX942" fmla="*/ 512996 w 1133975"/>
              <a:gd name="connsiteY942" fmla="*/ 124647 h 452919"/>
              <a:gd name="connsiteX943" fmla="*/ 535856 w 1133975"/>
              <a:gd name="connsiteY943" fmla="*/ 159223 h 452919"/>
              <a:gd name="connsiteX944" fmla="*/ 513282 w 1133975"/>
              <a:gd name="connsiteY944" fmla="*/ 193799 h 452919"/>
              <a:gd name="connsiteX945" fmla="*/ 490708 w 1133975"/>
              <a:gd name="connsiteY945" fmla="*/ 159223 h 452919"/>
              <a:gd name="connsiteX946" fmla="*/ 551286 w 1133975"/>
              <a:gd name="connsiteY946" fmla="*/ 217992 h 452919"/>
              <a:gd name="connsiteX947" fmla="*/ 552144 w 1133975"/>
              <a:gd name="connsiteY947" fmla="*/ 217992 h 452919"/>
              <a:gd name="connsiteX948" fmla="*/ 552144 w 1133975"/>
              <a:gd name="connsiteY948" fmla="*/ 214278 h 452919"/>
              <a:gd name="connsiteX949" fmla="*/ 551286 w 1133975"/>
              <a:gd name="connsiteY949" fmla="*/ 214278 h 452919"/>
              <a:gd name="connsiteX950" fmla="*/ 526902 w 1133975"/>
              <a:gd name="connsiteY950" fmla="*/ 198371 h 452919"/>
              <a:gd name="connsiteX951" fmla="*/ 548486 w 1133975"/>
              <a:gd name="connsiteY951" fmla="*/ 143170 h 452919"/>
              <a:gd name="connsiteX952" fmla="*/ 512996 w 1133975"/>
              <a:gd name="connsiteY952" fmla="*/ 118170 h 452919"/>
              <a:gd name="connsiteX953" fmla="*/ 512996 w 1133975"/>
              <a:gd name="connsiteY953" fmla="*/ 118170 h 452919"/>
              <a:gd name="connsiteX954" fmla="*/ 474820 w 1133975"/>
              <a:gd name="connsiteY954" fmla="*/ 157330 h 452919"/>
              <a:gd name="connsiteX955" fmla="*/ 474896 w 1133975"/>
              <a:gd name="connsiteY955" fmla="*/ 159318 h 452919"/>
              <a:gd name="connsiteX956" fmla="*/ 504519 w 1133975"/>
              <a:gd name="connsiteY956" fmla="*/ 200657 h 452919"/>
              <a:gd name="connsiteX957" fmla="*/ 550525 w 1133975"/>
              <a:gd name="connsiteY957" fmla="*/ 218754 h 452919"/>
              <a:gd name="connsiteX958" fmla="*/ 614913 w 1133975"/>
              <a:gd name="connsiteY958" fmla="*/ 179607 h 452919"/>
              <a:gd name="connsiteX959" fmla="*/ 614913 w 1133975"/>
              <a:gd name="connsiteY959" fmla="*/ 142554 h 452919"/>
              <a:gd name="connsiteX960" fmla="*/ 617342 w 1133975"/>
              <a:gd name="connsiteY960" fmla="*/ 139157 h 452919"/>
              <a:gd name="connsiteX961" fmla="*/ 618057 w 1133975"/>
              <a:gd name="connsiteY961" fmla="*/ 139125 h 452919"/>
              <a:gd name="connsiteX962" fmla="*/ 620914 w 1133975"/>
              <a:gd name="connsiteY962" fmla="*/ 139125 h 452919"/>
              <a:gd name="connsiteX963" fmla="*/ 620914 w 1133975"/>
              <a:gd name="connsiteY963" fmla="*/ 135601 h 452919"/>
              <a:gd name="connsiteX964" fmla="*/ 601864 w 1133975"/>
              <a:gd name="connsiteY964" fmla="*/ 135601 h 452919"/>
              <a:gd name="connsiteX965" fmla="*/ 601864 w 1133975"/>
              <a:gd name="connsiteY965" fmla="*/ 139125 h 452919"/>
              <a:gd name="connsiteX966" fmla="*/ 604436 w 1133975"/>
              <a:gd name="connsiteY966" fmla="*/ 139125 h 452919"/>
              <a:gd name="connsiteX967" fmla="*/ 607951 w 1133975"/>
              <a:gd name="connsiteY967" fmla="*/ 142058 h 452919"/>
              <a:gd name="connsiteX968" fmla="*/ 607960 w 1133975"/>
              <a:gd name="connsiteY968" fmla="*/ 142554 h 452919"/>
              <a:gd name="connsiteX969" fmla="*/ 607960 w 1133975"/>
              <a:gd name="connsiteY969" fmla="*/ 179226 h 452919"/>
              <a:gd name="connsiteX970" fmla="*/ 591425 w 1133975"/>
              <a:gd name="connsiteY970" fmla="*/ 194277 h 452919"/>
              <a:gd name="connsiteX971" fmla="*/ 591387 w 1133975"/>
              <a:gd name="connsiteY971" fmla="*/ 194275 h 452919"/>
              <a:gd name="connsiteX972" fmla="*/ 577042 w 1133975"/>
              <a:gd name="connsiteY972" fmla="*/ 179479 h 452919"/>
              <a:gd name="connsiteX973" fmla="*/ 577099 w 1133975"/>
              <a:gd name="connsiteY973" fmla="*/ 178368 h 452919"/>
              <a:gd name="connsiteX974" fmla="*/ 577099 w 1133975"/>
              <a:gd name="connsiteY974" fmla="*/ 144269 h 452919"/>
              <a:gd name="connsiteX975" fmla="*/ 581671 w 1133975"/>
              <a:gd name="connsiteY975" fmla="*/ 139125 h 452919"/>
              <a:gd name="connsiteX976" fmla="*/ 582910 w 1133975"/>
              <a:gd name="connsiteY976" fmla="*/ 139125 h 452919"/>
              <a:gd name="connsiteX977" fmla="*/ 582910 w 1133975"/>
              <a:gd name="connsiteY977" fmla="*/ 135601 h 452919"/>
              <a:gd name="connsiteX978" fmla="*/ 559192 w 1133975"/>
              <a:gd name="connsiteY978" fmla="*/ 135601 h 452919"/>
              <a:gd name="connsiteX979" fmla="*/ 559192 w 1133975"/>
              <a:gd name="connsiteY979" fmla="*/ 138268 h 452919"/>
              <a:gd name="connsiteX980" fmla="*/ 559192 w 1133975"/>
              <a:gd name="connsiteY980" fmla="*/ 139125 h 452919"/>
              <a:gd name="connsiteX981" fmla="*/ 560050 w 1133975"/>
              <a:gd name="connsiteY981" fmla="*/ 139125 h 452919"/>
              <a:gd name="connsiteX982" fmla="*/ 564717 w 1133975"/>
              <a:gd name="connsiteY982" fmla="*/ 144269 h 452919"/>
              <a:gd name="connsiteX983" fmla="*/ 564717 w 1133975"/>
              <a:gd name="connsiteY983" fmla="*/ 177987 h 452919"/>
              <a:gd name="connsiteX984" fmla="*/ 588434 w 1133975"/>
              <a:gd name="connsiteY984" fmla="*/ 200747 h 452919"/>
              <a:gd name="connsiteX985" fmla="*/ 590053 w 1133975"/>
              <a:gd name="connsiteY985" fmla="*/ 200657 h 452919"/>
              <a:gd name="connsiteX986" fmla="*/ 614742 w 1133975"/>
              <a:gd name="connsiteY986" fmla="*/ 181498 h 452919"/>
              <a:gd name="connsiteX987" fmla="*/ 614913 w 1133975"/>
              <a:gd name="connsiteY987" fmla="*/ 179130 h 452919"/>
              <a:gd name="connsiteX988" fmla="*/ 342879 w 1133975"/>
              <a:gd name="connsiteY988" fmla="*/ 194180 h 452919"/>
              <a:gd name="connsiteX989" fmla="*/ 342879 w 1133975"/>
              <a:gd name="connsiteY989" fmla="*/ 194180 h 452919"/>
              <a:gd name="connsiteX990" fmla="*/ 330307 w 1133975"/>
              <a:gd name="connsiteY990" fmla="*/ 188846 h 452919"/>
              <a:gd name="connsiteX991" fmla="*/ 320782 w 1133975"/>
              <a:gd name="connsiteY991" fmla="*/ 159509 h 452919"/>
              <a:gd name="connsiteX992" fmla="*/ 343356 w 1133975"/>
              <a:gd name="connsiteY992" fmla="*/ 124933 h 452919"/>
              <a:gd name="connsiteX993" fmla="*/ 366026 w 1133975"/>
              <a:gd name="connsiteY993" fmla="*/ 158937 h 452919"/>
              <a:gd name="connsiteX994" fmla="*/ 343356 w 1133975"/>
              <a:gd name="connsiteY994" fmla="*/ 194180 h 452919"/>
              <a:gd name="connsiteX995" fmla="*/ 343356 w 1133975"/>
              <a:gd name="connsiteY995" fmla="*/ 117980 h 452919"/>
              <a:gd name="connsiteX996" fmla="*/ 317829 w 1133975"/>
              <a:gd name="connsiteY996" fmla="*/ 127505 h 452919"/>
              <a:gd name="connsiteX997" fmla="*/ 304970 w 1133975"/>
              <a:gd name="connsiteY997" fmla="*/ 159223 h 452919"/>
              <a:gd name="connsiteX998" fmla="*/ 343404 w 1133975"/>
              <a:gd name="connsiteY998" fmla="*/ 197656 h 452919"/>
              <a:gd name="connsiteX999" fmla="*/ 381837 w 1133975"/>
              <a:gd name="connsiteY999" fmla="*/ 159223 h 452919"/>
              <a:gd name="connsiteX1000" fmla="*/ 346909 w 1133975"/>
              <a:gd name="connsiteY1000" fmla="*/ 118197 h 452919"/>
              <a:gd name="connsiteX1001" fmla="*/ 343737 w 1133975"/>
              <a:gd name="connsiteY1001" fmla="*/ 118075 h 452919"/>
              <a:gd name="connsiteX1002" fmla="*/ 858754 w 1133975"/>
              <a:gd name="connsiteY1002" fmla="*/ 175225 h 452919"/>
              <a:gd name="connsiteX1003" fmla="*/ 838561 w 1133975"/>
              <a:gd name="connsiteY1003" fmla="*/ 159223 h 452919"/>
              <a:gd name="connsiteX1004" fmla="*/ 837227 w 1133975"/>
              <a:gd name="connsiteY1004" fmla="*/ 158461 h 452919"/>
              <a:gd name="connsiteX1005" fmla="*/ 830464 w 1133975"/>
              <a:gd name="connsiteY1005" fmla="*/ 148936 h 452919"/>
              <a:gd name="connsiteX1006" fmla="*/ 834846 w 1133975"/>
              <a:gd name="connsiteY1006" fmla="*/ 141983 h 452919"/>
              <a:gd name="connsiteX1007" fmla="*/ 845419 w 1133975"/>
              <a:gd name="connsiteY1007" fmla="*/ 141983 h 452919"/>
              <a:gd name="connsiteX1008" fmla="*/ 853610 w 1133975"/>
              <a:gd name="connsiteY1008" fmla="*/ 156461 h 452919"/>
              <a:gd name="connsiteX1009" fmla="*/ 853610 w 1133975"/>
              <a:gd name="connsiteY1009" fmla="*/ 157318 h 452919"/>
              <a:gd name="connsiteX1010" fmla="*/ 857229 w 1133975"/>
              <a:gd name="connsiteY1010" fmla="*/ 157318 h 452919"/>
              <a:gd name="connsiteX1011" fmla="*/ 857229 w 1133975"/>
              <a:gd name="connsiteY1011" fmla="*/ 135601 h 452919"/>
              <a:gd name="connsiteX1012" fmla="*/ 853801 w 1133975"/>
              <a:gd name="connsiteY1012" fmla="*/ 135601 h 452919"/>
              <a:gd name="connsiteX1013" fmla="*/ 853801 w 1133975"/>
              <a:gd name="connsiteY1013" fmla="*/ 136363 h 452919"/>
              <a:gd name="connsiteX1014" fmla="*/ 852562 w 1133975"/>
              <a:gd name="connsiteY1014" fmla="*/ 138363 h 452919"/>
              <a:gd name="connsiteX1015" fmla="*/ 849229 w 1133975"/>
              <a:gd name="connsiteY1015" fmla="*/ 138363 h 452919"/>
              <a:gd name="connsiteX1016" fmla="*/ 826178 w 1133975"/>
              <a:gd name="connsiteY1016" fmla="*/ 140078 h 452919"/>
              <a:gd name="connsiteX1017" fmla="*/ 820749 w 1133975"/>
              <a:gd name="connsiteY1017" fmla="*/ 154651 h 452919"/>
              <a:gd name="connsiteX1018" fmla="*/ 829321 w 1133975"/>
              <a:gd name="connsiteY1018" fmla="*/ 167415 h 452919"/>
              <a:gd name="connsiteX1019" fmla="*/ 834179 w 1133975"/>
              <a:gd name="connsiteY1019" fmla="*/ 170367 h 452919"/>
              <a:gd name="connsiteX1020" fmla="*/ 848086 w 1133975"/>
              <a:gd name="connsiteY1020" fmla="*/ 180654 h 452919"/>
              <a:gd name="connsiteX1021" fmla="*/ 846867 w 1133975"/>
              <a:gd name="connsiteY1021" fmla="*/ 192851 h 452919"/>
              <a:gd name="connsiteX1022" fmla="*/ 846085 w 1133975"/>
              <a:gd name="connsiteY1022" fmla="*/ 193418 h 452919"/>
              <a:gd name="connsiteX1023" fmla="*/ 834465 w 1133975"/>
              <a:gd name="connsiteY1023" fmla="*/ 194561 h 452919"/>
              <a:gd name="connsiteX1024" fmla="*/ 824940 w 1133975"/>
              <a:gd name="connsiteY1024" fmla="*/ 178559 h 452919"/>
              <a:gd name="connsiteX1025" fmla="*/ 824940 w 1133975"/>
              <a:gd name="connsiteY1025" fmla="*/ 177702 h 452919"/>
              <a:gd name="connsiteX1026" fmla="*/ 819987 w 1133975"/>
              <a:gd name="connsiteY1026" fmla="*/ 177702 h 452919"/>
              <a:gd name="connsiteX1027" fmla="*/ 819987 w 1133975"/>
              <a:gd name="connsiteY1027" fmla="*/ 200466 h 452919"/>
              <a:gd name="connsiteX1028" fmla="*/ 823416 w 1133975"/>
              <a:gd name="connsiteY1028" fmla="*/ 200466 h 452919"/>
              <a:gd name="connsiteX1029" fmla="*/ 823416 w 1133975"/>
              <a:gd name="connsiteY1029" fmla="*/ 199895 h 452919"/>
              <a:gd name="connsiteX1030" fmla="*/ 825035 w 1133975"/>
              <a:gd name="connsiteY1030" fmla="*/ 197418 h 452919"/>
              <a:gd name="connsiteX1031" fmla="*/ 827511 w 1133975"/>
              <a:gd name="connsiteY1031" fmla="*/ 197418 h 452919"/>
              <a:gd name="connsiteX1032" fmla="*/ 840656 w 1133975"/>
              <a:gd name="connsiteY1032" fmla="*/ 200847 h 452919"/>
              <a:gd name="connsiteX1033" fmla="*/ 852181 w 1133975"/>
              <a:gd name="connsiteY1033" fmla="*/ 197037 h 452919"/>
              <a:gd name="connsiteX1034" fmla="*/ 857611 w 1133975"/>
              <a:gd name="connsiteY1034" fmla="*/ 175225 h 452919"/>
              <a:gd name="connsiteX1035" fmla="*/ 372312 w 1133975"/>
              <a:gd name="connsiteY1035" fmla="*/ 1489 h 452919"/>
              <a:gd name="connsiteX1036" fmla="*/ 370978 w 1133975"/>
              <a:gd name="connsiteY1036" fmla="*/ -35 h 452919"/>
              <a:gd name="connsiteX1037" fmla="*/ 306971 w 1133975"/>
              <a:gd name="connsiteY1037" fmla="*/ -35 h 452919"/>
              <a:gd name="connsiteX1038" fmla="*/ 305542 w 1133975"/>
              <a:gd name="connsiteY1038" fmla="*/ 1489 h 452919"/>
              <a:gd name="connsiteX1039" fmla="*/ 304779 w 1133975"/>
              <a:gd name="connsiteY1039" fmla="*/ 21301 h 452919"/>
              <a:gd name="connsiteX1040" fmla="*/ 308494 w 1133975"/>
              <a:gd name="connsiteY1040" fmla="*/ 21301 h 452919"/>
              <a:gd name="connsiteX1041" fmla="*/ 308494 w 1133975"/>
              <a:gd name="connsiteY1041" fmla="*/ 20444 h 452919"/>
              <a:gd name="connsiteX1042" fmla="*/ 318019 w 1133975"/>
              <a:gd name="connsiteY1042" fmla="*/ 8061 h 452919"/>
              <a:gd name="connsiteX1043" fmla="*/ 331831 w 1133975"/>
              <a:gd name="connsiteY1043" fmla="*/ 8061 h 452919"/>
              <a:gd name="connsiteX1044" fmla="*/ 331831 w 1133975"/>
              <a:gd name="connsiteY1044" fmla="*/ 70164 h 452919"/>
              <a:gd name="connsiteX1045" fmla="*/ 325735 w 1133975"/>
              <a:gd name="connsiteY1045" fmla="*/ 76832 h 452919"/>
              <a:gd name="connsiteX1046" fmla="*/ 321258 w 1133975"/>
              <a:gd name="connsiteY1046" fmla="*/ 76832 h 452919"/>
              <a:gd name="connsiteX1047" fmla="*/ 321258 w 1133975"/>
              <a:gd name="connsiteY1047" fmla="*/ 80832 h 452919"/>
              <a:gd name="connsiteX1048" fmla="*/ 357167 w 1133975"/>
              <a:gd name="connsiteY1048" fmla="*/ 80832 h 452919"/>
              <a:gd name="connsiteX1049" fmla="*/ 357167 w 1133975"/>
              <a:gd name="connsiteY1049" fmla="*/ 76832 h 452919"/>
              <a:gd name="connsiteX1050" fmla="*/ 352786 w 1133975"/>
              <a:gd name="connsiteY1050" fmla="*/ 76832 h 452919"/>
              <a:gd name="connsiteX1051" fmla="*/ 346690 w 1133975"/>
              <a:gd name="connsiteY1051" fmla="*/ 70164 h 452919"/>
              <a:gd name="connsiteX1052" fmla="*/ 346690 w 1133975"/>
              <a:gd name="connsiteY1052" fmla="*/ 8061 h 452919"/>
              <a:gd name="connsiteX1053" fmla="*/ 360501 w 1133975"/>
              <a:gd name="connsiteY1053" fmla="*/ 8061 h 452919"/>
              <a:gd name="connsiteX1054" fmla="*/ 370026 w 1133975"/>
              <a:gd name="connsiteY1054" fmla="*/ 20444 h 452919"/>
              <a:gd name="connsiteX1055" fmla="*/ 370026 w 1133975"/>
              <a:gd name="connsiteY1055" fmla="*/ 21301 h 452919"/>
              <a:gd name="connsiteX1056" fmla="*/ 373741 w 1133975"/>
              <a:gd name="connsiteY1056" fmla="*/ 21301 h 452919"/>
              <a:gd name="connsiteX1057" fmla="*/ 244201 w 1133975"/>
              <a:gd name="connsiteY1057" fmla="*/ 6252 h 452919"/>
              <a:gd name="connsiteX1058" fmla="*/ 244201 w 1133975"/>
              <a:gd name="connsiteY1058" fmla="*/ 154175 h 452919"/>
              <a:gd name="connsiteX1059" fmla="*/ 125138 w 1133975"/>
              <a:gd name="connsiteY1059" fmla="*/ 291144 h 452919"/>
              <a:gd name="connsiteX1060" fmla="*/ 5790 w 1133975"/>
              <a:gd name="connsiteY1060" fmla="*/ 154175 h 452919"/>
              <a:gd name="connsiteX1061" fmla="*/ 5790 w 1133975"/>
              <a:gd name="connsiteY1061" fmla="*/ 6252 h 452919"/>
              <a:gd name="connsiteX1062" fmla="*/ 243915 w 1133975"/>
              <a:gd name="connsiteY1062" fmla="*/ 6252 h 452919"/>
              <a:gd name="connsiteX1063" fmla="*/ 250201 w 1133975"/>
              <a:gd name="connsiteY1063" fmla="*/ -35 h 452919"/>
              <a:gd name="connsiteX1064" fmla="*/ -687 w 1133975"/>
              <a:gd name="connsiteY1064" fmla="*/ -35 h 452919"/>
              <a:gd name="connsiteX1065" fmla="*/ -687 w 1133975"/>
              <a:gd name="connsiteY1065" fmla="*/ 154175 h 452919"/>
              <a:gd name="connsiteX1066" fmla="*/ 123138 w 1133975"/>
              <a:gd name="connsiteY1066" fmla="*/ 297050 h 452919"/>
              <a:gd name="connsiteX1067" fmla="*/ 125043 w 1133975"/>
              <a:gd name="connsiteY1067" fmla="*/ 297621 h 452919"/>
              <a:gd name="connsiteX1068" fmla="*/ 126852 w 1133975"/>
              <a:gd name="connsiteY1068" fmla="*/ 297050 h 452919"/>
              <a:gd name="connsiteX1069" fmla="*/ 250677 w 1133975"/>
              <a:gd name="connsiteY1069" fmla="*/ 154175 h 452919"/>
              <a:gd name="connsiteX1070" fmla="*/ 250677 w 1133975"/>
              <a:gd name="connsiteY1070" fmla="*/ -35 h 452919"/>
              <a:gd name="connsiteX1071" fmla="*/ 62178 w 1133975"/>
              <a:gd name="connsiteY1071" fmla="*/ 107502 h 452919"/>
              <a:gd name="connsiteX1072" fmla="*/ 59321 w 1133975"/>
              <a:gd name="connsiteY1072" fmla="*/ 110646 h 452919"/>
              <a:gd name="connsiteX1073" fmla="*/ 65131 w 1133975"/>
              <a:gd name="connsiteY1073" fmla="*/ 110646 h 452919"/>
              <a:gd name="connsiteX1074" fmla="*/ 62178 w 1133975"/>
              <a:gd name="connsiteY1074" fmla="*/ 107502 h 452919"/>
              <a:gd name="connsiteX1075" fmla="*/ 62178 w 1133975"/>
              <a:gd name="connsiteY1075" fmla="*/ 117027 h 452919"/>
              <a:gd name="connsiteX1076" fmla="*/ 65131 w 1133975"/>
              <a:gd name="connsiteY1076" fmla="*/ 113979 h 452919"/>
              <a:gd name="connsiteX1077" fmla="*/ 59321 w 1133975"/>
              <a:gd name="connsiteY1077" fmla="*/ 113979 h 452919"/>
              <a:gd name="connsiteX1078" fmla="*/ 62178 w 1133975"/>
              <a:gd name="connsiteY1078" fmla="*/ 117027 h 452919"/>
              <a:gd name="connsiteX1079" fmla="*/ 62178 w 1133975"/>
              <a:gd name="connsiteY1079" fmla="*/ 143507 h 452919"/>
              <a:gd name="connsiteX1080" fmla="*/ 65131 w 1133975"/>
              <a:gd name="connsiteY1080" fmla="*/ 140459 h 452919"/>
              <a:gd name="connsiteX1081" fmla="*/ 59321 w 1133975"/>
              <a:gd name="connsiteY1081" fmla="*/ 140459 h 452919"/>
              <a:gd name="connsiteX1082" fmla="*/ 62178 w 1133975"/>
              <a:gd name="connsiteY1082" fmla="*/ 143507 h 452919"/>
              <a:gd name="connsiteX1083" fmla="*/ 62178 w 1133975"/>
              <a:gd name="connsiteY1083" fmla="*/ 133982 h 452919"/>
              <a:gd name="connsiteX1084" fmla="*/ 59321 w 1133975"/>
              <a:gd name="connsiteY1084" fmla="*/ 137030 h 452919"/>
              <a:gd name="connsiteX1085" fmla="*/ 65131 w 1133975"/>
              <a:gd name="connsiteY1085" fmla="*/ 137030 h 452919"/>
              <a:gd name="connsiteX1086" fmla="*/ 62178 w 1133975"/>
              <a:gd name="connsiteY1086" fmla="*/ 133982 h 452919"/>
              <a:gd name="connsiteX1087" fmla="*/ 217626 w 1133975"/>
              <a:gd name="connsiteY1087" fmla="*/ 50638 h 452919"/>
              <a:gd name="connsiteX1088" fmla="*/ 164476 w 1133975"/>
              <a:gd name="connsiteY1088" fmla="*/ 85595 h 452919"/>
              <a:gd name="connsiteX1089" fmla="*/ 199433 w 1133975"/>
              <a:gd name="connsiteY1089" fmla="*/ 32445 h 452919"/>
              <a:gd name="connsiteX1090" fmla="*/ 49986 w 1133975"/>
              <a:gd name="connsiteY1090" fmla="*/ 32445 h 452919"/>
              <a:gd name="connsiteX1091" fmla="*/ 84943 w 1133975"/>
              <a:gd name="connsiteY1091" fmla="*/ 85595 h 452919"/>
              <a:gd name="connsiteX1092" fmla="*/ 31793 w 1133975"/>
              <a:gd name="connsiteY1092" fmla="*/ 50638 h 452919"/>
              <a:gd name="connsiteX1093" fmla="*/ 31793 w 1133975"/>
              <a:gd name="connsiteY1093" fmla="*/ 50638 h 452919"/>
              <a:gd name="connsiteX1094" fmla="*/ 31793 w 1133975"/>
              <a:gd name="connsiteY1094" fmla="*/ 200657 h 452919"/>
              <a:gd name="connsiteX1095" fmla="*/ 31793 w 1133975"/>
              <a:gd name="connsiteY1095" fmla="*/ 200657 h 452919"/>
              <a:gd name="connsiteX1096" fmla="*/ 84943 w 1133975"/>
              <a:gd name="connsiteY1096" fmla="*/ 165700 h 452919"/>
              <a:gd name="connsiteX1097" fmla="*/ 49986 w 1133975"/>
              <a:gd name="connsiteY1097" fmla="*/ 218850 h 452919"/>
              <a:gd name="connsiteX1098" fmla="*/ 199433 w 1133975"/>
              <a:gd name="connsiteY1098" fmla="*/ 218850 h 452919"/>
              <a:gd name="connsiteX1099" fmla="*/ 164476 w 1133975"/>
              <a:gd name="connsiteY1099" fmla="*/ 165700 h 452919"/>
              <a:gd name="connsiteX1100" fmla="*/ 217626 w 1133975"/>
              <a:gd name="connsiteY1100" fmla="*/ 200657 h 452919"/>
              <a:gd name="connsiteX1101" fmla="*/ 217626 w 1133975"/>
              <a:gd name="connsiteY1101" fmla="*/ 200657 h 452919"/>
              <a:gd name="connsiteX1102" fmla="*/ 217626 w 1133975"/>
              <a:gd name="connsiteY1102" fmla="*/ 50733 h 452919"/>
              <a:gd name="connsiteX1103" fmla="*/ 127805 w 1133975"/>
              <a:gd name="connsiteY1103" fmla="*/ 99311 h 452919"/>
              <a:gd name="connsiteX1104" fmla="*/ 138854 w 1133975"/>
              <a:gd name="connsiteY1104" fmla="*/ 91881 h 452919"/>
              <a:gd name="connsiteX1105" fmla="*/ 157904 w 1133975"/>
              <a:gd name="connsiteY1105" fmla="*/ 93977 h 452919"/>
              <a:gd name="connsiteX1106" fmla="*/ 157904 w 1133975"/>
              <a:gd name="connsiteY1106" fmla="*/ 143507 h 452919"/>
              <a:gd name="connsiteX1107" fmla="*/ 141711 w 1133975"/>
              <a:gd name="connsiteY1107" fmla="*/ 143507 h 452919"/>
              <a:gd name="connsiteX1108" fmla="*/ 127424 w 1133975"/>
              <a:gd name="connsiteY1108" fmla="*/ 145983 h 452919"/>
              <a:gd name="connsiteX1109" fmla="*/ 91134 w 1133975"/>
              <a:gd name="connsiteY1109" fmla="*/ 93786 h 452919"/>
              <a:gd name="connsiteX1110" fmla="*/ 110184 w 1133975"/>
              <a:gd name="connsiteY1110" fmla="*/ 91786 h 452919"/>
              <a:gd name="connsiteX1111" fmla="*/ 121233 w 1133975"/>
              <a:gd name="connsiteY1111" fmla="*/ 99120 h 452919"/>
              <a:gd name="connsiteX1112" fmla="*/ 121233 w 1133975"/>
              <a:gd name="connsiteY1112" fmla="*/ 145983 h 452919"/>
              <a:gd name="connsiteX1113" fmla="*/ 106946 w 1133975"/>
              <a:gd name="connsiteY1113" fmla="*/ 143412 h 452919"/>
              <a:gd name="connsiteX1114" fmla="*/ 90753 w 1133975"/>
              <a:gd name="connsiteY1114" fmla="*/ 143412 h 452919"/>
              <a:gd name="connsiteX1115" fmla="*/ 185717 w 1133975"/>
              <a:gd name="connsiteY1115" fmla="*/ 133982 h 452919"/>
              <a:gd name="connsiteX1116" fmla="*/ 190479 w 1133975"/>
              <a:gd name="connsiteY1116" fmla="*/ 138744 h 452919"/>
              <a:gd name="connsiteX1117" fmla="*/ 185717 w 1133975"/>
              <a:gd name="connsiteY1117" fmla="*/ 143507 h 452919"/>
              <a:gd name="connsiteX1118" fmla="*/ 170668 w 1133975"/>
              <a:gd name="connsiteY1118" fmla="*/ 143507 h 452919"/>
              <a:gd name="connsiteX1119" fmla="*/ 170668 w 1133975"/>
              <a:gd name="connsiteY1119" fmla="*/ 155699 h 452919"/>
              <a:gd name="connsiteX1120" fmla="*/ 142093 w 1133975"/>
              <a:gd name="connsiteY1120" fmla="*/ 155699 h 452919"/>
              <a:gd name="connsiteX1121" fmla="*/ 132568 w 1133975"/>
              <a:gd name="connsiteY1121" fmla="*/ 157223 h 452919"/>
              <a:gd name="connsiteX1122" fmla="*/ 116851 w 1133975"/>
              <a:gd name="connsiteY1122" fmla="*/ 157223 h 452919"/>
              <a:gd name="connsiteX1123" fmla="*/ 107326 w 1133975"/>
              <a:gd name="connsiteY1123" fmla="*/ 155699 h 452919"/>
              <a:gd name="connsiteX1124" fmla="*/ 78751 w 1133975"/>
              <a:gd name="connsiteY1124" fmla="*/ 155699 h 452919"/>
              <a:gd name="connsiteX1125" fmla="*/ 78751 w 1133975"/>
              <a:gd name="connsiteY1125" fmla="*/ 143507 h 452919"/>
              <a:gd name="connsiteX1126" fmla="*/ 67512 w 1133975"/>
              <a:gd name="connsiteY1126" fmla="*/ 143507 h 452919"/>
              <a:gd name="connsiteX1127" fmla="*/ 62463 w 1133975"/>
              <a:gd name="connsiteY1127" fmla="*/ 146650 h 452919"/>
              <a:gd name="connsiteX1128" fmla="*/ 56368 w 1133975"/>
              <a:gd name="connsiteY1128" fmla="*/ 140459 h 452919"/>
              <a:gd name="connsiteX1129" fmla="*/ 54748 w 1133975"/>
              <a:gd name="connsiteY1129" fmla="*/ 140459 h 452919"/>
              <a:gd name="connsiteX1130" fmla="*/ 53129 w 1133975"/>
              <a:gd name="connsiteY1130" fmla="*/ 138840 h 452919"/>
              <a:gd name="connsiteX1131" fmla="*/ 54748 w 1133975"/>
              <a:gd name="connsiteY1131" fmla="*/ 137316 h 452919"/>
              <a:gd name="connsiteX1132" fmla="*/ 56368 w 1133975"/>
              <a:gd name="connsiteY1132" fmla="*/ 137316 h 452919"/>
              <a:gd name="connsiteX1133" fmla="*/ 62463 w 1133975"/>
              <a:gd name="connsiteY1133" fmla="*/ 131124 h 452919"/>
              <a:gd name="connsiteX1134" fmla="*/ 67512 w 1133975"/>
              <a:gd name="connsiteY1134" fmla="*/ 133982 h 452919"/>
              <a:gd name="connsiteX1135" fmla="*/ 79037 w 1133975"/>
              <a:gd name="connsiteY1135" fmla="*/ 133982 h 452919"/>
              <a:gd name="connsiteX1136" fmla="*/ 79037 w 1133975"/>
              <a:gd name="connsiteY1136" fmla="*/ 116837 h 452919"/>
              <a:gd name="connsiteX1137" fmla="*/ 67512 w 1133975"/>
              <a:gd name="connsiteY1137" fmla="*/ 116837 h 452919"/>
              <a:gd name="connsiteX1138" fmla="*/ 62463 w 1133975"/>
              <a:gd name="connsiteY1138" fmla="*/ 119980 h 452919"/>
              <a:gd name="connsiteX1139" fmla="*/ 56368 w 1133975"/>
              <a:gd name="connsiteY1139" fmla="*/ 113789 h 452919"/>
              <a:gd name="connsiteX1140" fmla="*/ 54748 w 1133975"/>
              <a:gd name="connsiteY1140" fmla="*/ 113789 h 452919"/>
              <a:gd name="connsiteX1141" fmla="*/ 53129 w 1133975"/>
              <a:gd name="connsiteY1141" fmla="*/ 112170 h 452919"/>
              <a:gd name="connsiteX1142" fmla="*/ 54748 w 1133975"/>
              <a:gd name="connsiteY1142" fmla="*/ 110646 h 452919"/>
              <a:gd name="connsiteX1143" fmla="*/ 56368 w 1133975"/>
              <a:gd name="connsiteY1143" fmla="*/ 110646 h 452919"/>
              <a:gd name="connsiteX1144" fmla="*/ 62463 w 1133975"/>
              <a:gd name="connsiteY1144" fmla="*/ 104454 h 452919"/>
              <a:gd name="connsiteX1145" fmla="*/ 67512 w 1133975"/>
              <a:gd name="connsiteY1145" fmla="*/ 107502 h 452919"/>
              <a:gd name="connsiteX1146" fmla="*/ 79037 w 1133975"/>
              <a:gd name="connsiteY1146" fmla="*/ 107502 h 452919"/>
              <a:gd name="connsiteX1147" fmla="*/ 79037 w 1133975"/>
              <a:gd name="connsiteY1147" fmla="*/ 98739 h 452919"/>
              <a:gd name="connsiteX1148" fmla="*/ 85228 w 1133975"/>
              <a:gd name="connsiteY1148" fmla="*/ 95215 h 452919"/>
              <a:gd name="connsiteX1149" fmla="*/ 85228 w 1133975"/>
              <a:gd name="connsiteY1149" fmla="*/ 149222 h 452919"/>
              <a:gd name="connsiteX1150" fmla="*/ 107612 w 1133975"/>
              <a:gd name="connsiteY1150" fmla="*/ 149222 h 452919"/>
              <a:gd name="connsiteX1151" fmla="*/ 119519 w 1133975"/>
              <a:gd name="connsiteY1151" fmla="*/ 151317 h 452919"/>
              <a:gd name="connsiteX1152" fmla="*/ 130472 w 1133975"/>
              <a:gd name="connsiteY1152" fmla="*/ 151317 h 452919"/>
              <a:gd name="connsiteX1153" fmla="*/ 142378 w 1133975"/>
              <a:gd name="connsiteY1153" fmla="*/ 149222 h 452919"/>
              <a:gd name="connsiteX1154" fmla="*/ 164762 w 1133975"/>
              <a:gd name="connsiteY1154" fmla="*/ 149222 h 452919"/>
              <a:gd name="connsiteX1155" fmla="*/ 164762 w 1133975"/>
              <a:gd name="connsiteY1155" fmla="*/ 95882 h 452919"/>
              <a:gd name="connsiteX1156" fmla="*/ 170953 w 1133975"/>
              <a:gd name="connsiteY1156" fmla="*/ 98739 h 452919"/>
              <a:gd name="connsiteX1157" fmla="*/ 170953 w 1133975"/>
              <a:gd name="connsiteY1157" fmla="*/ 107502 h 452919"/>
              <a:gd name="connsiteX1158" fmla="*/ 186003 w 1133975"/>
              <a:gd name="connsiteY1158" fmla="*/ 107502 h 452919"/>
              <a:gd name="connsiteX1159" fmla="*/ 190765 w 1133975"/>
              <a:gd name="connsiteY1159" fmla="*/ 112265 h 452919"/>
              <a:gd name="connsiteX1160" fmla="*/ 186003 w 1133975"/>
              <a:gd name="connsiteY1160" fmla="*/ 117027 h 452919"/>
              <a:gd name="connsiteX1161" fmla="*/ 170953 w 1133975"/>
              <a:gd name="connsiteY1161" fmla="*/ 117027 h 452919"/>
              <a:gd name="connsiteX1162" fmla="*/ 170953 w 1133975"/>
              <a:gd name="connsiteY1162" fmla="*/ 133982 h 452919"/>
              <a:gd name="connsiteX1163" fmla="*/ 1133264 w 1133975"/>
              <a:gd name="connsiteY1163" fmla="*/ 345437 h 452919"/>
              <a:gd name="connsiteX1164" fmla="*/ -211 w 1133975"/>
              <a:gd name="connsiteY1164" fmla="*/ 345437 h 452919"/>
              <a:gd name="connsiteX1165" fmla="*/ -211 w 1133975"/>
              <a:gd name="connsiteY1165" fmla="*/ 347818 h 452919"/>
              <a:gd name="connsiteX1166" fmla="*/ 1133264 w 1133975"/>
              <a:gd name="connsiteY1166" fmla="*/ 347818 h 4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</a:cxnLst>
            <a:rect l="l" t="t" r="r" b="b"/>
            <a:pathLst>
              <a:path w="1133975" h="452919">
                <a:moveTo>
                  <a:pt x="186194" y="426971"/>
                </a:moveTo>
                <a:lnTo>
                  <a:pt x="186194" y="426971"/>
                </a:lnTo>
                <a:cubicBezTo>
                  <a:pt x="185879" y="413192"/>
                  <a:pt x="196795" y="401766"/>
                  <a:pt x="210568" y="401451"/>
                </a:cubicBezTo>
                <a:cubicBezTo>
                  <a:pt x="210768" y="401446"/>
                  <a:pt x="210958" y="401444"/>
                  <a:pt x="211149" y="401444"/>
                </a:cubicBezTo>
                <a:cubicBezTo>
                  <a:pt x="218331" y="401282"/>
                  <a:pt x="225246" y="404152"/>
                  <a:pt x="230199" y="409350"/>
                </a:cubicBezTo>
                <a:lnTo>
                  <a:pt x="226389" y="413350"/>
                </a:lnTo>
                <a:cubicBezTo>
                  <a:pt x="222389" y="409074"/>
                  <a:pt x="216807" y="406629"/>
                  <a:pt x="210958" y="406587"/>
                </a:cubicBezTo>
                <a:cubicBezTo>
                  <a:pt x="200433" y="406565"/>
                  <a:pt x="191889" y="415076"/>
                  <a:pt x="191871" y="425597"/>
                </a:cubicBezTo>
                <a:cubicBezTo>
                  <a:pt x="191871" y="426023"/>
                  <a:pt x="191880" y="426450"/>
                  <a:pt x="191908" y="426876"/>
                </a:cubicBezTo>
                <a:lnTo>
                  <a:pt x="191908" y="426876"/>
                </a:lnTo>
                <a:cubicBezTo>
                  <a:pt x="191175" y="437371"/>
                  <a:pt x="199081" y="446476"/>
                  <a:pt x="209577" y="447212"/>
                </a:cubicBezTo>
                <a:cubicBezTo>
                  <a:pt x="210035" y="447245"/>
                  <a:pt x="210501" y="447260"/>
                  <a:pt x="210958" y="447259"/>
                </a:cubicBezTo>
                <a:cubicBezTo>
                  <a:pt x="217035" y="447240"/>
                  <a:pt x="222817" y="444644"/>
                  <a:pt x="226865" y="440115"/>
                </a:cubicBezTo>
                <a:lnTo>
                  <a:pt x="230485" y="443735"/>
                </a:lnTo>
                <a:cubicBezTo>
                  <a:pt x="225513" y="449391"/>
                  <a:pt x="218293" y="452564"/>
                  <a:pt x="210768" y="452403"/>
                </a:cubicBezTo>
                <a:cubicBezTo>
                  <a:pt x="197147" y="452460"/>
                  <a:pt x="186051" y="441462"/>
                  <a:pt x="185994" y="427838"/>
                </a:cubicBezTo>
                <a:cubicBezTo>
                  <a:pt x="185994" y="427580"/>
                  <a:pt x="185994" y="427323"/>
                  <a:pt x="186003" y="427066"/>
                </a:cubicBezTo>
                <a:moveTo>
                  <a:pt x="251630" y="402206"/>
                </a:moveTo>
                <a:lnTo>
                  <a:pt x="272871" y="402206"/>
                </a:lnTo>
                <a:cubicBezTo>
                  <a:pt x="278014" y="401894"/>
                  <a:pt x="283072" y="403681"/>
                  <a:pt x="286873" y="407159"/>
                </a:cubicBezTo>
                <a:cubicBezTo>
                  <a:pt x="289340" y="409716"/>
                  <a:pt x="290702" y="413134"/>
                  <a:pt x="290683" y="416684"/>
                </a:cubicBezTo>
                <a:lnTo>
                  <a:pt x="290683" y="416684"/>
                </a:lnTo>
                <a:cubicBezTo>
                  <a:pt x="290797" y="424430"/>
                  <a:pt x="284796" y="430894"/>
                  <a:pt x="277062" y="431352"/>
                </a:cubicBezTo>
                <a:lnTo>
                  <a:pt x="292207" y="451450"/>
                </a:lnTo>
                <a:lnTo>
                  <a:pt x="285349" y="451450"/>
                </a:lnTo>
                <a:lnTo>
                  <a:pt x="271061" y="432400"/>
                </a:lnTo>
                <a:lnTo>
                  <a:pt x="256964" y="432400"/>
                </a:lnTo>
                <a:lnTo>
                  <a:pt x="256964" y="451450"/>
                </a:lnTo>
                <a:lnTo>
                  <a:pt x="251440" y="451450"/>
                </a:lnTo>
                <a:close/>
                <a:moveTo>
                  <a:pt x="272299" y="427352"/>
                </a:moveTo>
                <a:cubicBezTo>
                  <a:pt x="279729" y="427352"/>
                  <a:pt x="284968" y="423637"/>
                  <a:pt x="284968" y="417255"/>
                </a:cubicBezTo>
                <a:lnTo>
                  <a:pt x="284968" y="417255"/>
                </a:lnTo>
                <a:cubicBezTo>
                  <a:pt x="284968" y="411255"/>
                  <a:pt x="280395" y="407730"/>
                  <a:pt x="272395" y="407730"/>
                </a:cubicBezTo>
                <a:lnTo>
                  <a:pt x="257154" y="407730"/>
                </a:lnTo>
                <a:lnTo>
                  <a:pt x="257154" y="427733"/>
                </a:lnTo>
                <a:close/>
                <a:moveTo>
                  <a:pt x="314114" y="402206"/>
                </a:moveTo>
                <a:lnTo>
                  <a:pt x="349738" y="402206"/>
                </a:lnTo>
                <a:lnTo>
                  <a:pt x="349738" y="407254"/>
                </a:lnTo>
                <a:lnTo>
                  <a:pt x="319638" y="407254"/>
                </a:lnTo>
                <a:lnTo>
                  <a:pt x="319638" y="424113"/>
                </a:lnTo>
                <a:lnTo>
                  <a:pt x="346594" y="424113"/>
                </a:lnTo>
                <a:lnTo>
                  <a:pt x="346594" y="429257"/>
                </a:lnTo>
                <a:lnTo>
                  <a:pt x="319638" y="429257"/>
                </a:lnTo>
                <a:lnTo>
                  <a:pt x="319638" y="446402"/>
                </a:lnTo>
                <a:lnTo>
                  <a:pt x="350119" y="446402"/>
                </a:lnTo>
                <a:lnTo>
                  <a:pt x="350119" y="451450"/>
                </a:lnTo>
                <a:lnTo>
                  <a:pt x="314114" y="451450"/>
                </a:lnTo>
                <a:close/>
                <a:moveTo>
                  <a:pt x="392029" y="402206"/>
                </a:moveTo>
                <a:lnTo>
                  <a:pt x="397267" y="402206"/>
                </a:lnTo>
                <a:lnTo>
                  <a:pt x="419937" y="451450"/>
                </a:lnTo>
                <a:lnTo>
                  <a:pt x="414031" y="451450"/>
                </a:lnTo>
                <a:lnTo>
                  <a:pt x="408221" y="438782"/>
                </a:lnTo>
                <a:lnTo>
                  <a:pt x="381837" y="438782"/>
                </a:lnTo>
                <a:lnTo>
                  <a:pt x="375931" y="451831"/>
                </a:lnTo>
                <a:lnTo>
                  <a:pt x="370217" y="451831"/>
                </a:lnTo>
                <a:close/>
                <a:moveTo>
                  <a:pt x="405840" y="433924"/>
                </a:moveTo>
                <a:lnTo>
                  <a:pt x="394601" y="408778"/>
                </a:lnTo>
                <a:lnTo>
                  <a:pt x="383361" y="433924"/>
                </a:lnTo>
                <a:close/>
                <a:moveTo>
                  <a:pt x="446797" y="407730"/>
                </a:moveTo>
                <a:lnTo>
                  <a:pt x="430414" y="407730"/>
                </a:lnTo>
                <a:lnTo>
                  <a:pt x="430414" y="402587"/>
                </a:lnTo>
                <a:lnTo>
                  <a:pt x="469181" y="402587"/>
                </a:lnTo>
                <a:lnTo>
                  <a:pt x="469181" y="407730"/>
                </a:lnTo>
                <a:lnTo>
                  <a:pt x="452608" y="407730"/>
                </a:lnTo>
                <a:lnTo>
                  <a:pt x="452608" y="451926"/>
                </a:lnTo>
                <a:lnTo>
                  <a:pt x="446988" y="451926"/>
                </a:lnTo>
                <a:close/>
                <a:moveTo>
                  <a:pt x="490041" y="402587"/>
                </a:moveTo>
                <a:lnTo>
                  <a:pt x="525664" y="402587"/>
                </a:lnTo>
                <a:lnTo>
                  <a:pt x="525664" y="407635"/>
                </a:lnTo>
                <a:lnTo>
                  <a:pt x="496137" y="407635"/>
                </a:lnTo>
                <a:lnTo>
                  <a:pt x="496137" y="424494"/>
                </a:lnTo>
                <a:lnTo>
                  <a:pt x="523093" y="424494"/>
                </a:lnTo>
                <a:lnTo>
                  <a:pt x="523093" y="429257"/>
                </a:lnTo>
                <a:lnTo>
                  <a:pt x="496137" y="429257"/>
                </a:lnTo>
                <a:lnTo>
                  <a:pt x="496137" y="446402"/>
                </a:lnTo>
                <a:lnTo>
                  <a:pt x="526617" y="446402"/>
                </a:lnTo>
                <a:lnTo>
                  <a:pt x="526617" y="451450"/>
                </a:lnTo>
                <a:lnTo>
                  <a:pt x="490612" y="451450"/>
                </a:lnTo>
                <a:close/>
                <a:moveTo>
                  <a:pt x="579290" y="427447"/>
                </a:moveTo>
                <a:lnTo>
                  <a:pt x="579290" y="427447"/>
                </a:lnTo>
                <a:cubicBezTo>
                  <a:pt x="578976" y="413668"/>
                  <a:pt x="589892" y="402242"/>
                  <a:pt x="603665" y="401927"/>
                </a:cubicBezTo>
                <a:cubicBezTo>
                  <a:pt x="603865" y="401922"/>
                  <a:pt x="604055" y="401920"/>
                  <a:pt x="604245" y="401920"/>
                </a:cubicBezTo>
                <a:cubicBezTo>
                  <a:pt x="611428" y="401758"/>
                  <a:pt x="618343" y="404628"/>
                  <a:pt x="623295" y="409826"/>
                </a:cubicBezTo>
                <a:lnTo>
                  <a:pt x="619486" y="413826"/>
                </a:lnTo>
                <a:cubicBezTo>
                  <a:pt x="615485" y="409551"/>
                  <a:pt x="609913" y="407105"/>
                  <a:pt x="604055" y="407064"/>
                </a:cubicBezTo>
                <a:cubicBezTo>
                  <a:pt x="593530" y="407042"/>
                  <a:pt x="584986" y="415552"/>
                  <a:pt x="584967" y="426074"/>
                </a:cubicBezTo>
                <a:cubicBezTo>
                  <a:pt x="584967" y="426499"/>
                  <a:pt x="584977" y="426926"/>
                  <a:pt x="585005" y="427352"/>
                </a:cubicBezTo>
                <a:lnTo>
                  <a:pt x="585005" y="427352"/>
                </a:lnTo>
                <a:cubicBezTo>
                  <a:pt x="584272" y="437847"/>
                  <a:pt x="592178" y="446952"/>
                  <a:pt x="602674" y="447689"/>
                </a:cubicBezTo>
                <a:cubicBezTo>
                  <a:pt x="603131" y="447721"/>
                  <a:pt x="603598" y="447736"/>
                  <a:pt x="604055" y="447735"/>
                </a:cubicBezTo>
                <a:cubicBezTo>
                  <a:pt x="610132" y="447741"/>
                  <a:pt x="615923" y="445140"/>
                  <a:pt x="619962" y="440592"/>
                </a:cubicBezTo>
                <a:lnTo>
                  <a:pt x="623581" y="444211"/>
                </a:lnTo>
                <a:cubicBezTo>
                  <a:pt x="618609" y="449867"/>
                  <a:pt x="611389" y="453040"/>
                  <a:pt x="603865" y="452879"/>
                </a:cubicBezTo>
                <a:cubicBezTo>
                  <a:pt x="590244" y="452936"/>
                  <a:pt x="579148" y="441938"/>
                  <a:pt x="579090" y="428314"/>
                </a:cubicBezTo>
                <a:cubicBezTo>
                  <a:pt x="579090" y="428057"/>
                  <a:pt x="579090" y="427800"/>
                  <a:pt x="579100" y="427542"/>
                </a:cubicBezTo>
                <a:moveTo>
                  <a:pt x="644727" y="402682"/>
                </a:moveTo>
                <a:lnTo>
                  <a:pt x="650251" y="402682"/>
                </a:lnTo>
                <a:lnTo>
                  <a:pt x="650251" y="424590"/>
                </a:lnTo>
                <a:lnTo>
                  <a:pt x="678826" y="424590"/>
                </a:lnTo>
                <a:lnTo>
                  <a:pt x="678826" y="402682"/>
                </a:lnTo>
                <a:lnTo>
                  <a:pt x="684446" y="402682"/>
                </a:lnTo>
                <a:lnTo>
                  <a:pt x="684446" y="452022"/>
                </a:lnTo>
                <a:lnTo>
                  <a:pt x="678826" y="452022"/>
                </a:lnTo>
                <a:lnTo>
                  <a:pt x="678826" y="429257"/>
                </a:lnTo>
                <a:lnTo>
                  <a:pt x="650251" y="429257"/>
                </a:lnTo>
                <a:lnTo>
                  <a:pt x="650251" y="451450"/>
                </a:lnTo>
                <a:lnTo>
                  <a:pt x="644727" y="451450"/>
                </a:lnTo>
                <a:close/>
                <a:moveTo>
                  <a:pt x="727499" y="402682"/>
                </a:moveTo>
                <a:lnTo>
                  <a:pt x="732738" y="402682"/>
                </a:lnTo>
                <a:lnTo>
                  <a:pt x="755217" y="452403"/>
                </a:lnTo>
                <a:lnTo>
                  <a:pt x="749216" y="452403"/>
                </a:lnTo>
                <a:lnTo>
                  <a:pt x="743787" y="438782"/>
                </a:lnTo>
                <a:lnTo>
                  <a:pt x="716926" y="438782"/>
                </a:lnTo>
                <a:lnTo>
                  <a:pt x="711116" y="451831"/>
                </a:lnTo>
                <a:lnTo>
                  <a:pt x="705687" y="451831"/>
                </a:lnTo>
                <a:close/>
                <a:moveTo>
                  <a:pt x="741215" y="434400"/>
                </a:moveTo>
                <a:lnTo>
                  <a:pt x="730452" y="408302"/>
                </a:lnTo>
                <a:lnTo>
                  <a:pt x="719117" y="433448"/>
                </a:lnTo>
                <a:close/>
                <a:moveTo>
                  <a:pt x="776077" y="403063"/>
                </a:moveTo>
                <a:lnTo>
                  <a:pt x="781887" y="403063"/>
                </a:lnTo>
                <a:lnTo>
                  <a:pt x="813034" y="442592"/>
                </a:lnTo>
                <a:lnTo>
                  <a:pt x="813034" y="402111"/>
                </a:lnTo>
                <a:lnTo>
                  <a:pt x="818463" y="402111"/>
                </a:lnTo>
                <a:lnTo>
                  <a:pt x="818463" y="451450"/>
                </a:lnTo>
                <a:lnTo>
                  <a:pt x="813986" y="451450"/>
                </a:lnTo>
                <a:lnTo>
                  <a:pt x="781887" y="411064"/>
                </a:lnTo>
                <a:lnTo>
                  <a:pt x="781887" y="451450"/>
                </a:lnTo>
                <a:lnTo>
                  <a:pt x="776458" y="451450"/>
                </a:lnTo>
                <a:close/>
                <a:moveTo>
                  <a:pt x="840942" y="427923"/>
                </a:moveTo>
                <a:lnTo>
                  <a:pt x="840942" y="427923"/>
                </a:lnTo>
                <a:cubicBezTo>
                  <a:pt x="840523" y="414252"/>
                  <a:pt x="851267" y="402829"/>
                  <a:pt x="864935" y="402408"/>
                </a:cubicBezTo>
                <a:cubicBezTo>
                  <a:pt x="865192" y="402400"/>
                  <a:pt x="865450" y="402396"/>
                  <a:pt x="865707" y="402396"/>
                </a:cubicBezTo>
                <a:cubicBezTo>
                  <a:pt x="872451" y="402156"/>
                  <a:pt x="879032" y="404508"/>
                  <a:pt x="884090" y="408969"/>
                </a:cubicBezTo>
                <a:lnTo>
                  <a:pt x="880470" y="413255"/>
                </a:lnTo>
                <a:cubicBezTo>
                  <a:pt x="876442" y="409437"/>
                  <a:pt x="871060" y="407380"/>
                  <a:pt x="865517" y="407540"/>
                </a:cubicBezTo>
                <a:cubicBezTo>
                  <a:pt x="854991" y="407518"/>
                  <a:pt x="846448" y="416028"/>
                  <a:pt x="846428" y="426550"/>
                </a:cubicBezTo>
                <a:cubicBezTo>
                  <a:pt x="846428" y="426976"/>
                  <a:pt x="846438" y="427402"/>
                  <a:pt x="846467" y="427828"/>
                </a:cubicBezTo>
                <a:lnTo>
                  <a:pt x="846467" y="427828"/>
                </a:lnTo>
                <a:cubicBezTo>
                  <a:pt x="845628" y="438315"/>
                  <a:pt x="853448" y="447499"/>
                  <a:pt x="863935" y="448341"/>
                </a:cubicBezTo>
                <a:cubicBezTo>
                  <a:pt x="864459" y="448383"/>
                  <a:pt x="864983" y="448404"/>
                  <a:pt x="865517" y="448402"/>
                </a:cubicBezTo>
                <a:cubicBezTo>
                  <a:pt x="870669" y="448391"/>
                  <a:pt x="875670" y="446646"/>
                  <a:pt x="879709" y="443449"/>
                </a:cubicBezTo>
                <a:lnTo>
                  <a:pt x="879709" y="430114"/>
                </a:lnTo>
                <a:lnTo>
                  <a:pt x="864755" y="430114"/>
                </a:lnTo>
                <a:lnTo>
                  <a:pt x="864755" y="425161"/>
                </a:lnTo>
                <a:lnTo>
                  <a:pt x="886662" y="425161"/>
                </a:lnTo>
                <a:lnTo>
                  <a:pt x="886662" y="444783"/>
                </a:lnTo>
                <a:cubicBezTo>
                  <a:pt x="881185" y="449610"/>
                  <a:pt x="874146" y="452284"/>
                  <a:pt x="866850" y="452307"/>
                </a:cubicBezTo>
                <a:cubicBezTo>
                  <a:pt x="853496" y="452848"/>
                  <a:pt x="842237" y="442465"/>
                  <a:pt x="841694" y="429114"/>
                </a:cubicBezTo>
                <a:cubicBezTo>
                  <a:pt x="841666" y="428400"/>
                  <a:pt x="841666" y="427685"/>
                  <a:pt x="841704" y="426971"/>
                </a:cubicBezTo>
                <a:moveTo>
                  <a:pt x="911141" y="402111"/>
                </a:moveTo>
                <a:lnTo>
                  <a:pt x="946765" y="402111"/>
                </a:lnTo>
                <a:lnTo>
                  <a:pt x="946765" y="407159"/>
                </a:lnTo>
                <a:lnTo>
                  <a:pt x="916666" y="407159"/>
                </a:lnTo>
                <a:lnTo>
                  <a:pt x="916666" y="424018"/>
                </a:lnTo>
                <a:lnTo>
                  <a:pt x="943621" y="424018"/>
                </a:lnTo>
                <a:lnTo>
                  <a:pt x="943621" y="429257"/>
                </a:lnTo>
                <a:lnTo>
                  <a:pt x="916666" y="429257"/>
                </a:lnTo>
                <a:lnTo>
                  <a:pt x="916666" y="446402"/>
                </a:lnTo>
                <a:lnTo>
                  <a:pt x="947145" y="446402"/>
                </a:lnTo>
                <a:lnTo>
                  <a:pt x="947145" y="451450"/>
                </a:lnTo>
                <a:lnTo>
                  <a:pt x="911141" y="451450"/>
                </a:lnTo>
                <a:close/>
                <a:moveTo>
                  <a:pt x="583957" y="287144"/>
                </a:moveTo>
                <a:lnTo>
                  <a:pt x="573671" y="273714"/>
                </a:lnTo>
                <a:cubicBezTo>
                  <a:pt x="578004" y="272506"/>
                  <a:pt x="581110" y="268682"/>
                  <a:pt x="581386" y="264189"/>
                </a:cubicBezTo>
                <a:cubicBezTo>
                  <a:pt x="581452" y="261638"/>
                  <a:pt x="580491" y="259167"/>
                  <a:pt x="578719" y="257331"/>
                </a:cubicBezTo>
                <a:cubicBezTo>
                  <a:pt x="574347" y="254435"/>
                  <a:pt x="569032" y="253311"/>
                  <a:pt x="563860" y="254187"/>
                </a:cubicBezTo>
                <a:lnTo>
                  <a:pt x="554335" y="254187"/>
                </a:lnTo>
                <a:lnTo>
                  <a:pt x="554335" y="256283"/>
                </a:lnTo>
                <a:lnTo>
                  <a:pt x="555287" y="256283"/>
                </a:lnTo>
                <a:cubicBezTo>
                  <a:pt x="557002" y="256283"/>
                  <a:pt x="557859" y="257331"/>
                  <a:pt x="557859" y="259426"/>
                </a:cubicBezTo>
                <a:lnTo>
                  <a:pt x="557859" y="286382"/>
                </a:lnTo>
                <a:cubicBezTo>
                  <a:pt x="557859" y="289144"/>
                  <a:pt x="556526" y="289525"/>
                  <a:pt x="555287" y="289525"/>
                </a:cubicBezTo>
                <a:lnTo>
                  <a:pt x="554335" y="289525"/>
                </a:lnTo>
                <a:lnTo>
                  <a:pt x="554335" y="291716"/>
                </a:lnTo>
                <a:lnTo>
                  <a:pt x="568337" y="291716"/>
                </a:lnTo>
                <a:lnTo>
                  <a:pt x="568337" y="289525"/>
                </a:lnTo>
                <a:lnTo>
                  <a:pt x="567574" y="289525"/>
                </a:lnTo>
                <a:cubicBezTo>
                  <a:pt x="565669" y="289525"/>
                  <a:pt x="564812" y="288573"/>
                  <a:pt x="564812" y="286382"/>
                </a:cubicBezTo>
                <a:lnTo>
                  <a:pt x="564812" y="274761"/>
                </a:lnTo>
                <a:lnTo>
                  <a:pt x="566241" y="274761"/>
                </a:lnTo>
                <a:lnTo>
                  <a:pt x="578814" y="291240"/>
                </a:lnTo>
                <a:lnTo>
                  <a:pt x="587767" y="291240"/>
                </a:lnTo>
                <a:lnTo>
                  <a:pt x="587767" y="289049"/>
                </a:lnTo>
                <a:lnTo>
                  <a:pt x="586910" y="289049"/>
                </a:lnTo>
                <a:cubicBezTo>
                  <a:pt x="585958" y="289049"/>
                  <a:pt x="585195" y="288096"/>
                  <a:pt x="584339" y="287144"/>
                </a:cubicBezTo>
                <a:moveTo>
                  <a:pt x="574814" y="264379"/>
                </a:moveTo>
                <a:cubicBezTo>
                  <a:pt x="574709" y="268287"/>
                  <a:pt x="571479" y="271386"/>
                  <a:pt x="567574" y="271332"/>
                </a:cubicBezTo>
                <a:lnTo>
                  <a:pt x="565193" y="271332"/>
                </a:lnTo>
                <a:lnTo>
                  <a:pt x="565193" y="257807"/>
                </a:lnTo>
                <a:cubicBezTo>
                  <a:pt x="565984" y="257648"/>
                  <a:pt x="566784" y="257648"/>
                  <a:pt x="567574" y="257807"/>
                </a:cubicBezTo>
                <a:cubicBezTo>
                  <a:pt x="571356" y="257593"/>
                  <a:pt x="574594" y="260486"/>
                  <a:pt x="574804" y="264268"/>
                </a:cubicBezTo>
                <a:cubicBezTo>
                  <a:pt x="574814" y="264305"/>
                  <a:pt x="574814" y="264342"/>
                  <a:pt x="574814" y="264379"/>
                </a:cubicBezTo>
                <a:moveTo>
                  <a:pt x="739596" y="256473"/>
                </a:moveTo>
                <a:lnTo>
                  <a:pt x="740548" y="256473"/>
                </a:lnTo>
                <a:cubicBezTo>
                  <a:pt x="741786" y="256473"/>
                  <a:pt x="743215" y="256473"/>
                  <a:pt x="743215" y="259617"/>
                </a:cubicBezTo>
                <a:lnTo>
                  <a:pt x="743215" y="286382"/>
                </a:lnTo>
                <a:cubicBezTo>
                  <a:pt x="743215" y="288573"/>
                  <a:pt x="742453" y="289525"/>
                  <a:pt x="740548" y="289525"/>
                </a:cubicBezTo>
                <a:lnTo>
                  <a:pt x="739596" y="289525"/>
                </a:lnTo>
                <a:lnTo>
                  <a:pt x="739596" y="291716"/>
                </a:lnTo>
                <a:lnTo>
                  <a:pt x="753312" y="291716"/>
                </a:lnTo>
                <a:lnTo>
                  <a:pt x="753312" y="289525"/>
                </a:lnTo>
                <a:lnTo>
                  <a:pt x="752454" y="289525"/>
                </a:lnTo>
                <a:cubicBezTo>
                  <a:pt x="750550" y="289525"/>
                  <a:pt x="749788" y="288573"/>
                  <a:pt x="749788" y="286382"/>
                </a:cubicBezTo>
                <a:lnTo>
                  <a:pt x="749788" y="259617"/>
                </a:lnTo>
                <a:cubicBezTo>
                  <a:pt x="749788" y="256854"/>
                  <a:pt x="751311" y="256473"/>
                  <a:pt x="752454" y="256473"/>
                </a:cubicBezTo>
                <a:lnTo>
                  <a:pt x="753312" y="256473"/>
                </a:lnTo>
                <a:lnTo>
                  <a:pt x="753312" y="254378"/>
                </a:lnTo>
                <a:lnTo>
                  <a:pt x="739215" y="254378"/>
                </a:lnTo>
                <a:close/>
                <a:moveTo>
                  <a:pt x="524712" y="254378"/>
                </a:moveTo>
                <a:lnTo>
                  <a:pt x="495185" y="254378"/>
                </a:lnTo>
                <a:cubicBezTo>
                  <a:pt x="494765" y="254412"/>
                  <a:pt x="494413" y="254723"/>
                  <a:pt x="494327" y="255140"/>
                </a:cubicBezTo>
                <a:lnTo>
                  <a:pt x="494327" y="263998"/>
                </a:lnTo>
                <a:lnTo>
                  <a:pt x="496137" y="263998"/>
                </a:lnTo>
                <a:lnTo>
                  <a:pt x="496137" y="263427"/>
                </a:lnTo>
                <a:cubicBezTo>
                  <a:pt x="496137" y="259902"/>
                  <a:pt x="497661" y="258188"/>
                  <a:pt x="500042" y="258188"/>
                </a:cubicBezTo>
                <a:lnTo>
                  <a:pt x="506710" y="258188"/>
                </a:lnTo>
                <a:lnTo>
                  <a:pt x="506710" y="286382"/>
                </a:lnTo>
                <a:cubicBezTo>
                  <a:pt x="506710" y="288477"/>
                  <a:pt x="505853" y="289335"/>
                  <a:pt x="503852" y="289335"/>
                </a:cubicBezTo>
                <a:lnTo>
                  <a:pt x="503090" y="289335"/>
                </a:lnTo>
                <a:lnTo>
                  <a:pt x="503090" y="291525"/>
                </a:lnTo>
                <a:lnTo>
                  <a:pt x="516997" y="291525"/>
                </a:lnTo>
                <a:lnTo>
                  <a:pt x="516997" y="289335"/>
                </a:lnTo>
                <a:lnTo>
                  <a:pt x="516235" y="289335"/>
                </a:lnTo>
                <a:cubicBezTo>
                  <a:pt x="514235" y="289335"/>
                  <a:pt x="513568" y="288573"/>
                  <a:pt x="513568" y="286382"/>
                </a:cubicBezTo>
                <a:lnTo>
                  <a:pt x="513568" y="257807"/>
                </a:lnTo>
                <a:lnTo>
                  <a:pt x="520045" y="257807"/>
                </a:lnTo>
                <a:cubicBezTo>
                  <a:pt x="521664" y="257807"/>
                  <a:pt x="523569" y="258378"/>
                  <a:pt x="523854" y="263046"/>
                </a:cubicBezTo>
                <a:lnTo>
                  <a:pt x="523854" y="263617"/>
                </a:lnTo>
                <a:lnTo>
                  <a:pt x="525855" y="263617"/>
                </a:lnTo>
                <a:lnTo>
                  <a:pt x="525855" y="254759"/>
                </a:lnTo>
                <a:cubicBezTo>
                  <a:pt x="525817" y="254357"/>
                  <a:pt x="525493" y="254040"/>
                  <a:pt x="525093" y="253997"/>
                </a:cubicBezTo>
                <a:moveTo>
                  <a:pt x="404602" y="256092"/>
                </a:moveTo>
                <a:lnTo>
                  <a:pt x="406221" y="256092"/>
                </a:lnTo>
                <a:cubicBezTo>
                  <a:pt x="407164" y="256033"/>
                  <a:pt x="407983" y="256752"/>
                  <a:pt x="408040" y="257697"/>
                </a:cubicBezTo>
                <a:cubicBezTo>
                  <a:pt x="408040" y="257797"/>
                  <a:pt x="408040" y="257897"/>
                  <a:pt x="408031" y="257997"/>
                </a:cubicBezTo>
                <a:lnTo>
                  <a:pt x="408031" y="278857"/>
                </a:lnTo>
                <a:cubicBezTo>
                  <a:pt x="407783" y="283796"/>
                  <a:pt x="403573" y="287594"/>
                  <a:pt x="398629" y="287342"/>
                </a:cubicBezTo>
                <a:cubicBezTo>
                  <a:pt x="398591" y="287339"/>
                  <a:pt x="398544" y="287337"/>
                  <a:pt x="398506" y="287334"/>
                </a:cubicBezTo>
                <a:cubicBezTo>
                  <a:pt x="393982" y="287249"/>
                  <a:pt x="390381" y="283513"/>
                  <a:pt x="390467" y="278989"/>
                </a:cubicBezTo>
                <a:cubicBezTo>
                  <a:pt x="390476" y="278787"/>
                  <a:pt x="390486" y="278583"/>
                  <a:pt x="390504" y="278381"/>
                </a:cubicBezTo>
                <a:lnTo>
                  <a:pt x="390504" y="259331"/>
                </a:lnTo>
                <a:cubicBezTo>
                  <a:pt x="390495" y="257891"/>
                  <a:pt x="391553" y="256666"/>
                  <a:pt x="392981" y="256473"/>
                </a:cubicBezTo>
                <a:lnTo>
                  <a:pt x="393743" y="256473"/>
                </a:lnTo>
                <a:lnTo>
                  <a:pt x="393743" y="254378"/>
                </a:lnTo>
                <a:lnTo>
                  <a:pt x="380122" y="254378"/>
                </a:lnTo>
                <a:lnTo>
                  <a:pt x="380122" y="256473"/>
                </a:lnTo>
                <a:lnTo>
                  <a:pt x="380694" y="256473"/>
                </a:lnTo>
                <a:cubicBezTo>
                  <a:pt x="382161" y="256621"/>
                  <a:pt x="383275" y="257858"/>
                  <a:pt x="383266" y="259331"/>
                </a:cubicBezTo>
                <a:lnTo>
                  <a:pt x="383266" y="278381"/>
                </a:lnTo>
                <a:cubicBezTo>
                  <a:pt x="383380" y="285692"/>
                  <a:pt x="389400" y="291525"/>
                  <a:pt x="396715" y="291411"/>
                </a:cubicBezTo>
                <a:cubicBezTo>
                  <a:pt x="397124" y="291404"/>
                  <a:pt x="397524" y="291379"/>
                  <a:pt x="397934" y="291335"/>
                </a:cubicBezTo>
                <a:cubicBezTo>
                  <a:pt x="404878" y="292231"/>
                  <a:pt x="411222" y="287332"/>
                  <a:pt x="412117" y="280393"/>
                </a:cubicBezTo>
                <a:cubicBezTo>
                  <a:pt x="412174" y="279947"/>
                  <a:pt x="412212" y="279497"/>
                  <a:pt x="412222" y="279048"/>
                </a:cubicBezTo>
                <a:lnTo>
                  <a:pt x="412222" y="258378"/>
                </a:lnTo>
                <a:cubicBezTo>
                  <a:pt x="412222" y="257521"/>
                  <a:pt x="412222" y="256473"/>
                  <a:pt x="413936" y="256473"/>
                </a:cubicBezTo>
                <a:lnTo>
                  <a:pt x="415651" y="256473"/>
                </a:lnTo>
                <a:lnTo>
                  <a:pt x="415651" y="254378"/>
                </a:lnTo>
                <a:lnTo>
                  <a:pt x="404697" y="254378"/>
                </a:lnTo>
                <a:close/>
                <a:moveTo>
                  <a:pt x="708735" y="280381"/>
                </a:moveTo>
                <a:cubicBezTo>
                  <a:pt x="707306" y="285048"/>
                  <a:pt x="704925" y="287144"/>
                  <a:pt x="700924" y="287144"/>
                </a:cubicBezTo>
                <a:lnTo>
                  <a:pt x="692638" y="287144"/>
                </a:lnTo>
                <a:cubicBezTo>
                  <a:pt x="692066" y="287144"/>
                  <a:pt x="691399" y="286287"/>
                  <a:pt x="691399" y="285429"/>
                </a:cubicBezTo>
                <a:lnTo>
                  <a:pt x="691399" y="259807"/>
                </a:lnTo>
                <a:cubicBezTo>
                  <a:pt x="691399" y="257521"/>
                  <a:pt x="692162" y="256473"/>
                  <a:pt x="694161" y="256473"/>
                </a:cubicBezTo>
                <a:lnTo>
                  <a:pt x="695019" y="256473"/>
                </a:lnTo>
                <a:lnTo>
                  <a:pt x="695019" y="254378"/>
                </a:lnTo>
                <a:lnTo>
                  <a:pt x="680922" y="254378"/>
                </a:lnTo>
                <a:lnTo>
                  <a:pt x="680922" y="256473"/>
                </a:lnTo>
                <a:lnTo>
                  <a:pt x="681779" y="256473"/>
                </a:lnTo>
                <a:cubicBezTo>
                  <a:pt x="682446" y="256473"/>
                  <a:pt x="684446" y="256473"/>
                  <a:pt x="684446" y="259807"/>
                </a:cubicBezTo>
                <a:lnTo>
                  <a:pt x="684446" y="285810"/>
                </a:lnTo>
                <a:cubicBezTo>
                  <a:pt x="684446" y="288668"/>
                  <a:pt x="682922" y="289049"/>
                  <a:pt x="681779" y="289049"/>
                </a:cubicBezTo>
                <a:lnTo>
                  <a:pt x="680922" y="289049"/>
                </a:lnTo>
                <a:lnTo>
                  <a:pt x="680922" y="291240"/>
                </a:lnTo>
                <a:lnTo>
                  <a:pt x="707877" y="291240"/>
                </a:lnTo>
                <a:lnTo>
                  <a:pt x="711116" y="280286"/>
                </a:lnTo>
                <a:lnTo>
                  <a:pt x="708926" y="280286"/>
                </a:lnTo>
                <a:close/>
                <a:moveTo>
                  <a:pt x="453465" y="267332"/>
                </a:moveTo>
                <a:lnTo>
                  <a:pt x="452798" y="267332"/>
                </a:lnTo>
                <a:cubicBezTo>
                  <a:pt x="450712" y="266456"/>
                  <a:pt x="449255" y="264530"/>
                  <a:pt x="448988" y="262284"/>
                </a:cubicBezTo>
                <a:cubicBezTo>
                  <a:pt x="449026" y="260623"/>
                  <a:pt x="449979" y="259120"/>
                  <a:pt x="451465" y="258378"/>
                </a:cubicBezTo>
                <a:cubicBezTo>
                  <a:pt x="453284" y="257283"/>
                  <a:pt x="455551" y="257283"/>
                  <a:pt x="457370" y="258378"/>
                </a:cubicBezTo>
                <a:cubicBezTo>
                  <a:pt x="460237" y="260076"/>
                  <a:pt x="461999" y="263146"/>
                  <a:pt x="462037" y="266475"/>
                </a:cubicBezTo>
                <a:lnTo>
                  <a:pt x="462037" y="267332"/>
                </a:lnTo>
                <a:lnTo>
                  <a:pt x="464228" y="267332"/>
                </a:lnTo>
                <a:lnTo>
                  <a:pt x="464228" y="254378"/>
                </a:lnTo>
                <a:lnTo>
                  <a:pt x="462133" y="254378"/>
                </a:lnTo>
                <a:lnTo>
                  <a:pt x="462133" y="254378"/>
                </a:lnTo>
                <a:cubicBezTo>
                  <a:pt x="462095" y="254841"/>
                  <a:pt x="461847" y="255261"/>
                  <a:pt x="461466" y="255521"/>
                </a:cubicBezTo>
                <a:cubicBezTo>
                  <a:pt x="460885" y="255740"/>
                  <a:pt x="460237" y="255740"/>
                  <a:pt x="459656" y="255521"/>
                </a:cubicBezTo>
                <a:cubicBezTo>
                  <a:pt x="455532" y="252823"/>
                  <a:pt x="450112" y="253214"/>
                  <a:pt x="446417" y="256473"/>
                </a:cubicBezTo>
                <a:cubicBezTo>
                  <a:pt x="444169" y="258651"/>
                  <a:pt x="443045" y="261742"/>
                  <a:pt x="443369" y="264855"/>
                </a:cubicBezTo>
                <a:cubicBezTo>
                  <a:pt x="443692" y="267946"/>
                  <a:pt x="445512" y="270684"/>
                  <a:pt x="448226" y="272190"/>
                </a:cubicBezTo>
                <a:lnTo>
                  <a:pt x="451084" y="273904"/>
                </a:lnTo>
                <a:cubicBezTo>
                  <a:pt x="453998" y="275388"/>
                  <a:pt x="456637" y="277352"/>
                  <a:pt x="458894" y="279714"/>
                </a:cubicBezTo>
                <a:cubicBezTo>
                  <a:pt x="460580" y="281798"/>
                  <a:pt x="460266" y="284857"/>
                  <a:pt x="458180" y="286547"/>
                </a:cubicBezTo>
                <a:cubicBezTo>
                  <a:pt x="458046" y="286658"/>
                  <a:pt x="457904" y="286762"/>
                  <a:pt x="457751" y="286858"/>
                </a:cubicBezTo>
                <a:cubicBezTo>
                  <a:pt x="455913" y="288334"/>
                  <a:pt x="453379" y="288595"/>
                  <a:pt x="451274" y="287525"/>
                </a:cubicBezTo>
                <a:cubicBezTo>
                  <a:pt x="447712" y="285722"/>
                  <a:pt x="445550" y="281988"/>
                  <a:pt x="445750" y="278000"/>
                </a:cubicBezTo>
                <a:lnTo>
                  <a:pt x="445750" y="277428"/>
                </a:lnTo>
                <a:lnTo>
                  <a:pt x="443463" y="277428"/>
                </a:lnTo>
                <a:lnTo>
                  <a:pt x="443463" y="290573"/>
                </a:lnTo>
                <a:lnTo>
                  <a:pt x="445559" y="290573"/>
                </a:lnTo>
                <a:lnTo>
                  <a:pt x="445559" y="290573"/>
                </a:lnTo>
                <a:cubicBezTo>
                  <a:pt x="445645" y="290002"/>
                  <a:pt x="445998" y="289506"/>
                  <a:pt x="446511" y="289239"/>
                </a:cubicBezTo>
                <a:cubicBezTo>
                  <a:pt x="446921" y="289001"/>
                  <a:pt x="447436" y="289001"/>
                  <a:pt x="447845" y="289239"/>
                </a:cubicBezTo>
                <a:cubicBezTo>
                  <a:pt x="450159" y="290482"/>
                  <a:pt x="452741" y="291137"/>
                  <a:pt x="455370" y="291144"/>
                </a:cubicBezTo>
                <a:cubicBezTo>
                  <a:pt x="457732" y="291201"/>
                  <a:pt x="460047" y="290462"/>
                  <a:pt x="461942" y="289049"/>
                </a:cubicBezTo>
                <a:cubicBezTo>
                  <a:pt x="466124" y="286327"/>
                  <a:pt x="467486" y="280844"/>
                  <a:pt x="465085" y="276476"/>
                </a:cubicBezTo>
                <a:cubicBezTo>
                  <a:pt x="462133" y="272321"/>
                  <a:pt x="458122" y="269032"/>
                  <a:pt x="453465" y="266951"/>
                </a:cubicBezTo>
                <a:moveTo>
                  <a:pt x="649013" y="286382"/>
                </a:moveTo>
                <a:lnTo>
                  <a:pt x="635107" y="254568"/>
                </a:lnTo>
                <a:cubicBezTo>
                  <a:pt x="634973" y="254127"/>
                  <a:pt x="634602" y="253798"/>
                  <a:pt x="634154" y="253711"/>
                </a:cubicBezTo>
                <a:cubicBezTo>
                  <a:pt x="634154" y="253711"/>
                  <a:pt x="633392" y="253711"/>
                  <a:pt x="632916" y="254283"/>
                </a:cubicBezTo>
                <a:lnTo>
                  <a:pt x="619962" y="286382"/>
                </a:lnTo>
                <a:cubicBezTo>
                  <a:pt x="619390" y="287715"/>
                  <a:pt x="618343" y="289239"/>
                  <a:pt x="616914" y="289239"/>
                </a:cubicBezTo>
                <a:lnTo>
                  <a:pt x="615580" y="289239"/>
                </a:lnTo>
                <a:lnTo>
                  <a:pt x="615580" y="291430"/>
                </a:lnTo>
                <a:lnTo>
                  <a:pt x="626248" y="291430"/>
                </a:lnTo>
                <a:lnTo>
                  <a:pt x="626248" y="289239"/>
                </a:lnTo>
                <a:lnTo>
                  <a:pt x="625201" y="289239"/>
                </a:lnTo>
                <a:cubicBezTo>
                  <a:pt x="624677" y="289219"/>
                  <a:pt x="624191" y="288976"/>
                  <a:pt x="623867" y="288573"/>
                </a:cubicBezTo>
                <a:cubicBezTo>
                  <a:pt x="623677" y="288249"/>
                  <a:pt x="623677" y="287849"/>
                  <a:pt x="623867" y="287525"/>
                </a:cubicBezTo>
                <a:lnTo>
                  <a:pt x="627106" y="280000"/>
                </a:lnTo>
                <a:lnTo>
                  <a:pt x="639012" y="280000"/>
                </a:lnTo>
                <a:lnTo>
                  <a:pt x="642345" y="287525"/>
                </a:lnTo>
                <a:cubicBezTo>
                  <a:pt x="642575" y="287873"/>
                  <a:pt x="642575" y="288320"/>
                  <a:pt x="642345" y="288668"/>
                </a:cubicBezTo>
                <a:cubicBezTo>
                  <a:pt x="642145" y="289058"/>
                  <a:pt x="641736" y="289286"/>
                  <a:pt x="641298" y="289239"/>
                </a:cubicBezTo>
                <a:lnTo>
                  <a:pt x="639012" y="289239"/>
                </a:lnTo>
                <a:lnTo>
                  <a:pt x="639012" y="291430"/>
                </a:lnTo>
                <a:lnTo>
                  <a:pt x="652633" y="291430"/>
                </a:lnTo>
                <a:lnTo>
                  <a:pt x="652633" y="289239"/>
                </a:lnTo>
                <a:lnTo>
                  <a:pt x="651680" y="289239"/>
                </a:lnTo>
                <a:cubicBezTo>
                  <a:pt x="650537" y="289239"/>
                  <a:pt x="649680" y="288382"/>
                  <a:pt x="648918" y="286477"/>
                </a:cubicBezTo>
                <a:moveTo>
                  <a:pt x="636726" y="276190"/>
                </a:moveTo>
                <a:lnTo>
                  <a:pt x="628058" y="276190"/>
                </a:lnTo>
                <a:lnTo>
                  <a:pt x="632440" y="266665"/>
                </a:lnTo>
                <a:close/>
                <a:moveTo>
                  <a:pt x="817701" y="289239"/>
                </a:moveTo>
                <a:cubicBezTo>
                  <a:pt x="816558" y="289239"/>
                  <a:pt x="815701" y="288382"/>
                  <a:pt x="814938" y="286477"/>
                </a:cubicBezTo>
                <a:lnTo>
                  <a:pt x="800937" y="254473"/>
                </a:lnTo>
                <a:cubicBezTo>
                  <a:pt x="800804" y="254032"/>
                  <a:pt x="800432" y="253702"/>
                  <a:pt x="799985" y="253616"/>
                </a:cubicBezTo>
                <a:cubicBezTo>
                  <a:pt x="799985" y="253616"/>
                  <a:pt x="799223" y="253616"/>
                  <a:pt x="798746" y="254187"/>
                </a:cubicBezTo>
                <a:lnTo>
                  <a:pt x="785220" y="286382"/>
                </a:lnTo>
                <a:cubicBezTo>
                  <a:pt x="784649" y="287715"/>
                  <a:pt x="783601" y="289239"/>
                  <a:pt x="782173" y="289239"/>
                </a:cubicBezTo>
                <a:lnTo>
                  <a:pt x="780839" y="289239"/>
                </a:lnTo>
                <a:lnTo>
                  <a:pt x="780839" y="291430"/>
                </a:lnTo>
                <a:lnTo>
                  <a:pt x="791412" y="291430"/>
                </a:lnTo>
                <a:lnTo>
                  <a:pt x="791412" y="289239"/>
                </a:lnTo>
                <a:lnTo>
                  <a:pt x="790364" y="289239"/>
                </a:lnTo>
                <a:cubicBezTo>
                  <a:pt x="789841" y="289219"/>
                  <a:pt x="789355" y="288976"/>
                  <a:pt x="789031" y="288573"/>
                </a:cubicBezTo>
                <a:cubicBezTo>
                  <a:pt x="788840" y="288249"/>
                  <a:pt x="788840" y="287849"/>
                  <a:pt x="789031" y="287525"/>
                </a:cubicBezTo>
                <a:lnTo>
                  <a:pt x="792269" y="280000"/>
                </a:lnTo>
                <a:lnTo>
                  <a:pt x="804080" y="280000"/>
                </a:lnTo>
                <a:lnTo>
                  <a:pt x="807414" y="287525"/>
                </a:lnTo>
                <a:cubicBezTo>
                  <a:pt x="807642" y="287873"/>
                  <a:pt x="807642" y="288320"/>
                  <a:pt x="807414" y="288668"/>
                </a:cubicBezTo>
                <a:cubicBezTo>
                  <a:pt x="807214" y="289058"/>
                  <a:pt x="806805" y="289286"/>
                  <a:pt x="806366" y="289239"/>
                </a:cubicBezTo>
                <a:lnTo>
                  <a:pt x="804842" y="289239"/>
                </a:lnTo>
                <a:lnTo>
                  <a:pt x="804842" y="291430"/>
                </a:lnTo>
                <a:lnTo>
                  <a:pt x="818463" y="291430"/>
                </a:lnTo>
                <a:lnTo>
                  <a:pt x="818463" y="289239"/>
                </a:lnTo>
                <a:close/>
                <a:moveTo>
                  <a:pt x="802747" y="276190"/>
                </a:moveTo>
                <a:lnTo>
                  <a:pt x="794079" y="276190"/>
                </a:lnTo>
                <a:lnTo>
                  <a:pt x="798460" y="266665"/>
                </a:lnTo>
                <a:close/>
                <a:moveTo>
                  <a:pt x="347928" y="286382"/>
                </a:moveTo>
                <a:lnTo>
                  <a:pt x="334212" y="254473"/>
                </a:lnTo>
                <a:cubicBezTo>
                  <a:pt x="334079" y="254032"/>
                  <a:pt x="333707" y="253702"/>
                  <a:pt x="333260" y="253616"/>
                </a:cubicBezTo>
                <a:cubicBezTo>
                  <a:pt x="333260" y="253616"/>
                  <a:pt x="332497" y="253616"/>
                  <a:pt x="332021" y="254187"/>
                </a:cubicBezTo>
                <a:lnTo>
                  <a:pt x="318686" y="286382"/>
                </a:lnTo>
                <a:cubicBezTo>
                  <a:pt x="318115" y="287715"/>
                  <a:pt x="317067" y="289239"/>
                  <a:pt x="315543" y="289239"/>
                </a:cubicBezTo>
                <a:lnTo>
                  <a:pt x="314304" y="289239"/>
                </a:lnTo>
                <a:lnTo>
                  <a:pt x="314304" y="291430"/>
                </a:lnTo>
                <a:lnTo>
                  <a:pt x="324687" y="291430"/>
                </a:lnTo>
                <a:lnTo>
                  <a:pt x="324687" y="289239"/>
                </a:lnTo>
                <a:lnTo>
                  <a:pt x="323639" y="289239"/>
                </a:lnTo>
                <a:cubicBezTo>
                  <a:pt x="323116" y="289247"/>
                  <a:pt x="322620" y="288998"/>
                  <a:pt x="322306" y="288573"/>
                </a:cubicBezTo>
                <a:cubicBezTo>
                  <a:pt x="322115" y="288249"/>
                  <a:pt x="322115" y="287849"/>
                  <a:pt x="322306" y="287525"/>
                </a:cubicBezTo>
                <a:lnTo>
                  <a:pt x="325449" y="280000"/>
                </a:lnTo>
                <a:lnTo>
                  <a:pt x="337355" y="280000"/>
                </a:lnTo>
                <a:lnTo>
                  <a:pt x="340594" y="287525"/>
                </a:lnTo>
                <a:cubicBezTo>
                  <a:pt x="340793" y="287878"/>
                  <a:pt x="340793" y="288314"/>
                  <a:pt x="340594" y="288668"/>
                </a:cubicBezTo>
                <a:cubicBezTo>
                  <a:pt x="340365" y="289025"/>
                  <a:pt x="339965" y="289241"/>
                  <a:pt x="339546" y="289239"/>
                </a:cubicBezTo>
                <a:lnTo>
                  <a:pt x="338022" y="289239"/>
                </a:lnTo>
                <a:lnTo>
                  <a:pt x="338022" y="291430"/>
                </a:lnTo>
                <a:lnTo>
                  <a:pt x="351547" y="291430"/>
                </a:lnTo>
                <a:lnTo>
                  <a:pt x="351547" y="289239"/>
                </a:lnTo>
                <a:lnTo>
                  <a:pt x="350595" y="289239"/>
                </a:lnTo>
                <a:cubicBezTo>
                  <a:pt x="349547" y="289239"/>
                  <a:pt x="348690" y="288382"/>
                  <a:pt x="347833" y="286477"/>
                </a:cubicBezTo>
                <a:moveTo>
                  <a:pt x="335736" y="276190"/>
                </a:moveTo>
                <a:lnTo>
                  <a:pt x="327068" y="276190"/>
                </a:lnTo>
                <a:lnTo>
                  <a:pt x="331450" y="266665"/>
                </a:lnTo>
                <a:close/>
                <a:moveTo>
                  <a:pt x="934096" y="47590"/>
                </a:moveTo>
                <a:lnTo>
                  <a:pt x="938669" y="50352"/>
                </a:lnTo>
                <a:cubicBezTo>
                  <a:pt x="943936" y="53059"/>
                  <a:pt x="948755" y="56562"/>
                  <a:pt x="952956" y="60735"/>
                </a:cubicBezTo>
                <a:cubicBezTo>
                  <a:pt x="955994" y="64300"/>
                  <a:pt x="955556" y="69650"/>
                  <a:pt x="951994" y="72685"/>
                </a:cubicBezTo>
                <a:cubicBezTo>
                  <a:pt x="951642" y="72987"/>
                  <a:pt x="951260" y="73258"/>
                  <a:pt x="950860" y="73498"/>
                </a:cubicBezTo>
                <a:cubicBezTo>
                  <a:pt x="947651" y="76176"/>
                  <a:pt x="943145" y="76663"/>
                  <a:pt x="939430" y="74736"/>
                </a:cubicBezTo>
                <a:cubicBezTo>
                  <a:pt x="933420" y="71655"/>
                  <a:pt x="929715" y="65392"/>
                  <a:pt x="929905" y="58639"/>
                </a:cubicBezTo>
                <a:lnTo>
                  <a:pt x="929905" y="57782"/>
                </a:lnTo>
                <a:lnTo>
                  <a:pt x="926381" y="57782"/>
                </a:lnTo>
                <a:lnTo>
                  <a:pt x="926381" y="80832"/>
                </a:lnTo>
                <a:lnTo>
                  <a:pt x="929715" y="80832"/>
                </a:lnTo>
                <a:lnTo>
                  <a:pt x="929715" y="80166"/>
                </a:lnTo>
                <a:cubicBezTo>
                  <a:pt x="929953" y="79100"/>
                  <a:pt x="930648" y="78195"/>
                  <a:pt x="931620" y="77689"/>
                </a:cubicBezTo>
                <a:cubicBezTo>
                  <a:pt x="932306" y="77317"/>
                  <a:pt x="933125" y="77317"/>
                  <a:pt x="933811" y="77689"/>
                </a:cubicBezTo>
                <a:cubicBezTo>
                  <a:pt x="937735" y="79811"/>
                  <a:pt x="942117" y="80955"/>
                  <a:pt x="946574" y="81023"/>
                </a:cubicBezTo>
                <a:cubicBezTo>
                  <a:pt x="950823" y="81107"/>
                  <a:pt x="954985" y="79766"/>
                  <a:pt x="958385" y="77213"/>
                </a:cubicBezTo>
                <a:cubicBezTo>
                  <a:pt x="965348" y="72250"/>
                  <a:pt x="967653" y="62947"/>
                  <a:pt x="963814" y="55305"/>
                </a:cubicBezTo>
                <a:cubicBezTo>
                  <a:pt x="958319" y="47850"/>
                  <a:pt x="950823" y="42104"/>
                  <a:pt x="942193" y="38732"/>
                </a:cubicBezTo>
                <a:cubicBezTo>
                  <a:pt x="938602" y="37084"/>
                  <a:pt x="936116" y="33698"/>
                  <a:pt x="935621" y="29778"/>
                </a:cubicBezTo>
                <a:cubicBezTo>
                  <a:pt x="935611" y="26762"/>
                  <a:pt x="937211" y="23969"/>
                  <a:pt x="939812" y="22444"/>
                </a:cubicBezTo>
                <a:cubicBezTo>
                  <a:pt x="943260" y="20637"/>
                  <a:pt x="947431" y="20856"/>
                  <a:pt x="950670" y="23016"/>
                </a:cubicBezTo>
                <a:cubicBezTo>
                  <a:pt x="955699" y="25967"/>
                  <a:pt x="958785" y="31373"/>
                  <a:pt x="958766" y="37208"/>
                </a:cubicBezTo>
                <a:lnTo>
                  <a:pt x="958766" y="38732"/>
                </a:lnTo>
                <a:lnTo>
                  <a:pt x="962100" y="38732"/>
                </a:lnTo>
                <a:lnTo>
                  <a:pt x="962100" y="16824"/>
                </a:lnTo>
                <a:lnTo>
                  <a:pt x="958957" y="16824"/>
                </a:lnTo>
                <a:lnTo>
                  <a:pt x="958957" y="17491"/>
                </a:lnTo>
                <a:cubicBezTo>
                  <a:pt x="958919" y="18204"/>
                  <a:pt x="958566" y="18863"/>
                  <a:pt x="958004" y="19301"/>
                </a:cubicBezTo>
                <a:cubicBezTo>
                  <a:pt x="956756" y="19680"/>
                  <a:pt x="955404" y="19507"/>
                  <a:pt x="954289" y="18825"/>
                </a:cubicBezTo>
                <a:cubicBezTo>
                  <a:pt x="947117" y="14334"/>
                  <a:pt x="937850" y="15111"/>
                  <a:pt x="931525" y="20730"/>
                </a:cubicBezTo>
                <a:cubicBezTo>
                  <a:pt x="927524" y="24434"/>
                  <a:pt x="925448" y="29774"/>
                  <a:pt x="925905" y="35208"/>
                </a:cubicBezTo>
                <a:cubicBezTo>
                  <a:pt x="926533" y="40569"/>
                  <a:pt x="929687" y="45309"/>
                  <a:pt x="934382" y="47971"/>
                </a:cubicBezTo>
                <a:moveTo>
                  <a:pt x="851991" y="62640"/>
                </a:moveTo>
                <a:lnTo>
                  <a:pt x="848562" y="62640"/>
                </a:lnTo>
                <a:lnTo>
                  <a:pt x="848562" y="63211"/>
                </a:lnTo>
                <a:cubicBezTo>
                  <a:pt x="846085" y="71212"/>
                  <a:pt x="841799" y="74832"/>
                  <a:pt x="834751" y="74832"/>
                </a:cubicBezTo>
                <a:lnTo>
                  <a:pt x="818939" y="74832"/>
                </a:lnTo>
                <a:cubicBezTo>
                  <a:pt x="817673" y="74832"/>
                  <a:pt x="816653" y="73808"/>
                  <a:pt x="816653" y="72546"/>
                </a:cubicBezTo>
                <a:lnTo>
                  <a:pt x="816653" y="49971"/>
                </a:lnTo>
                <a:lnTo>
                  <a:pt x="833798" y="49971"/>
                </a:lnTo>
                <a:cubicBezTo>
                  <a:pt x="836751" y="49971"/>
                  <a:pt x="837513" y="53115"/>
                  <a:pt x="837513" y="55020"/>
                </a:cubicBezTo>
                <a:lnTo>
                  <a:pt x="837513" y="56258"/>
                </a:lnTo>
                <a:lnTo>
                  <a:pt x="841132" y="56258"/>
                </a:lnTo>
                <a:lnTo>
                  <a:pt x="841132" y="37208"/>
                </a:lnTo>
                <a:lnTo>
                  <a:pt x="837513" y="37208"/>
                </a:lnTo>
                <a:lnTo>
                  <a:pt x="837513" y="38732"/>
                </a:lnTo>
                <a:cubicBezTo>
                  <a:pt x="837513" y="40637"/>
                  <a:pt x="836560" y="43780"/>
                  <a:pt x="833798" y="43780"/>
                </a:cubicBezTo>
                <a:lnTo>
                  <a:pt x="816653" y="43780"/>
                </a:lnTo>
                <a:lnTo>
                  <a:pt x="816653" y="22349"/>
                </a:lnTo>
                <a:lnTo>
                  <a:pt x="835227" y="22349"/>
                </a:lnTo>
                <a:cubicBezTo>
                  <a:pt x="839704" y="22349"/>
                  <a:pt x="842847" y="25968"/>
                  <a:pt x="843133" y="31874"/>
                </a:cubicBezTo>
                <a:lnTo>
                  <a:pt x="843133" y="32636"/>
                </a:lnTo>
                <a:lnTo>
                  <a:pt x="846467" y="32636"/>
                </a:lnTo>
                <a:lnTo>
                  <a:pt x="845133" y="16634"/>
                </a:lnTo>
                <a:lnTo>
                  <a:pt x="798365" y="16634"/>
                </a:lnTo>
                <a:lnTo>
                  <a:pt x="798365" y="19682"/>
                </a:lnTo>
                <a:lnTo>
                  <a:pt x="799699" y="19682"/>
                </a:lnTo>
                <a:cubicBezTo>
                  <a:pt x="803032" y="19682"/>
                  <a:pt x="804461" y="21396"/>
                  <a:pt x="804461" y="25397"/>
                </a:cubicBezTo>
                <a:lnTo>
                  <a:pt x="804461" y="71498"/>
                </a:lnTo>
                <a:cubicBezTo>
                  <a:pt x="804461" y="75498"/>
                  <a:pt x="803032" y="77118"/>
                  <a:pt x="799699" y="77118"/>
                </a:cubicBezTo>
                <a:lnTo>
                  <a:pt x="798365" y="77118"/>
                </a:lnTo>
                <a:lnTo>
                  <a:pt x="798365" y="80642"/>
                </a:lnTo>
                <a:lnTo>
                  <a:pt x="846467" y="80642"/>
                </a:lnTo>
                <a:close/>
                <a:moveTo>
                  <a:pt x="1000962" y="77308"/>
                </a:moveTo>
                <a:lnTo>
                  <a:pt x="999628" y="77308"/>
                </a:lnTo>
                <a:cubicBezTo>
                  <a:pt x="996295" y="77308"/>
                  <a:pt x="994770" y="75594"/>
                  <a:pt x="994770" y="71688"/>
                </a:cubicBezTo>
                <a:lnTo>
                  <a:pt x="994770" y="25587"/>
                </a:lnTo>
                <a:cubicBezTo>
                  <a:pt x="994770" y="21682"/>
                  <a:pt x="996295" y="19872"/>
                  <a:pt x="999628" y="19872"/>
                </a:cubicBezTo>
                <a:lnTo>
                  <a:pt x="1000962" y="19872"/>
                </a:lnTo>
                <a:lnTo>
                  <a:pt x="1000962" y="16443"/>
                </a:lnTo>
                <a:lnTo>
                  <a:pt x="976578" y="16443"/>
                </a:lnTo>
                <a:lnTo>
                  <a:pt x="976578" y="19682"/>
                </a:lnTo>
                <a:lnTo>
                  <a:pt x="978102" y="19682"/>
                </a:lnTo>
                <a:cubicBezTo>
                  <a:pt x="981436" y="19682"/>
                  <a:pt x="982864" y="21396"/>
                  <a:pt x="982864" y="25397"/>
                </a:cubicBezTo>
                <a:lnTo>
                  <a:pt x="982864" y="71498"/>
                </a:lnTo>
                <a:cubicBezTo>
                  <a:pt x="982864" y="75498"/>
                  <a:pt x="981436" y="77118"/>
                  <a:pt x="978102" y="77118"/>
                </a:cubicBezTo>
                <a:lnTo>
                  <a:pt x="976578" y="77118"/>
                </a:lnTo>
                <a:lnTo>
                  <a:pt x="976578" y="80642"/>
                </a:lnTo>
                <a:lnTo>
                  <a:pt x="1000962" y="80642"/>
                </a:lnTo>
                <a:close/>
                <a:moveTo>
                  <a:pt x="405554" y="77308"/>
                </a:moveTo>
                <a:lnTo>
                  <a:pt x="404316" y="77308"/>
                </a:lnTo>
                <a:cubicBezTo>
                  <a:pt x="400982" y="77308"/>
                  <a:pt x="399553" y="75594"/>
                  <a:pt x="399553" y="71688"/>
                </a:cubicBezTo>
                <a:lnTo>
                  <a:pt x="399553" y="51019"/>
                </a:lnTo>
                <a:lnTo>
                  <a:pt x="424509" y="51019"/>
                </a:lnTo>
                <a:lnTo>
                  <a:pt x="424509" y="71688"/>
                </a:lnTo>
                <a:cubicBezTo>
                  <a:pt x="424509" y="75689"/>
                  <a:pt x="423080" y="77308"/>
                  <a:pt x="419556" y="77308"/>
                </a:cubicBezTo>
                <a:lnTo>
                  <a:pt x="418222" y="77308"/>
                </a:lnTo>
                <a:lnTo>
                  <a:pt x="418222" y="80832"/>
                </a:lnTo>
                <a:lnTo>
                  <a:pt x="442702" y="80832"/>
                </a:lnTo>
                <a:lnTo>
                  <a:pt x="442702" y="77308"/>
                </a:lnTo>
                <a:lnTo>
                  <a:pt x="441177" y="77308"/>
                </a:lnTo>
                <a:cubicBezTo>
                  <a:pt x="437844" y="77308"/>
                  <a:pt x="436415" y="75689"/>
                  <a:pt x="436415" y="71688"/>
                </a:cubicBezTo>
                <a:lnTo>
                  <a:pt x="436415" y="25587"/>
                </a:lnTo>
                <a:cubicBezTo>
                  <a:pt x="436415" y="21587"/>
                  <a:pt x="437844" y="19872"/>
                  <a:pt x="441177" y="19872"/>
                </a:cubicBezTo>
                <a:lnTo>
                  <a:pt x="442702" y="19872"/>
                </a:lnTo>
                <a:lnTo>
                  <a:pt x="442702" y="16443"/>
                </a:lnTo>
                <a:lnTo>
                  <a:pt x="418222" y="16443"/>
                </a:lnTo>
                <a:lnTo>
                  <a:pt x="418222" y="19682"/>
                </a:lnTo>
                <a:lnTo>
                  <a:pt x="419937" y="19682"/>
                </a:lnTo>
                <a:cubicBezTo>
                  <a:pt x="423366" y="19682"/>
                  <a:pt x="424890" y="21492"/>
                  <a:pt x="424890" y="25397"/>
                </a:cubicBezTo>
                <a:lnTo>
                  <a:pt x="424890" y="44447"/>
                </a:lnTo>
                <a:lnTo>
                  <a:pt x="399935" y="44447"/>
                </a:lnTo>
                <a:lnTo>
                  <a:pt x="399935" y="25397"/>
                </a:lnTo>
                <a:cubicBezTo>
                  <a:pt x="399935" y="21587"/>
                  <a:pt x="401458" y="19682"/>
                  <a:pt x="404697" y="19682"/>
                </a:cubicBezTo>
                <a:lnTo>
                  <a:pt x="405935" y="19682"/>
                </a:lnTo>
                <a:lnTo>
                  <a:pt x="405935" y="16253"/>
                </a:lnTo>
                <a:lnTo>
                  <a:pt x="381837" y="16253"/>
                </a:lnTo>
                <a:lnTo>
                  <a:pt x="381837" y="19682"/>
                </a:lnTo>
                <a:lnTo>
                  <a:pt x="383075" y="19682"/>
                </a:lnTo>
                <a:cubicBezTo>
                  <a:pt x="386504" y="19682"/>
                  <a:pt x="387838" y="21301"/>
                  <a:pt x="387838" y="25397"/>
                </a:cubicBezTo>
                <a:lnTo>
                  <a:pt x="387838" y="71498"/>
                </a:lnTo>
                <a:cubicBezTo>
                  <a:pt x="387838" y="75594"/>
                  <a:pt x="386599" y="77118"/>
                  <a:pt x="383075" y="77118"/>
                </a:cubicBezTo>
                <a:lnTo>
                  <a:pt x="381837" y="77118"/>
                </a:lnTo>
                <a:lnTo>
                  <a:pt x="381837" y="80642"/>
                </a:lnTo>
                <a:lnTo>
                  <a:pt x="406030" y="80642"/>
                </a:lnTo>
                <a:close/>
                <a:moveTo>
                  <a:pt x="506233" y="62259"/>
                </a:moveTo>
                <a:lnTo>
                  <a:pt x="502519" y="62259"/>
                </a:lnTo>
                <a:lnTo>
                  <a:pt x="502519" y="62830"/>
                </a:lnTo>
                <a:cubicBezTo>
                  <a:pt x="501633" y="69704"/>
                  <a:pt x="495632" y="74754"/>
                  <a:pt x="488707" y="74451"/>
                </a:cubicBezTo>
                <a:lnTo>
                  <a:pt x="472896" y="74451"/>
                </a:lnTo>
                <a:cubicBezTo>
                  <a:pt x="471686" y="74452"/>
                  <a:pt x="470705" y="73471"/>
                  <a:pt x="470705" y="72262"/>
                </a:cubicBezTo>
                <a:cubicBezTo>
                  <a:pt x="470705" y="72229"/>
                  <a:pt x="470705" y="72197"/>
                  <a:pt x="470705" y="72165"/>
                </a:cubicBezTo>
                <a:lnTo>
                  <a:pt x="470705" y="49971"/>
                </a:lnTo>
                <a:lnTo>
                  <a:pt x="487946" y="49971"/>
                </a:lnTo>
                <a:cubicBezTo>
                  <a:pt x="490422" y="49971"/>
                  <a:pt x="491470" y="52543"/>
                  <a:pt x="491470" y="55020"/>
                </a:cubicBezTo>
                <a:lnTo>
                  <a:pt x="491470" y="56258"/>
                </a:lnTo>
                <a:lnTo>
                  <a:pt x="495089" y="56258"/>
                </a:lnTo>
                <a:lnTo>
                  <a:pt x="495089" y="37208"/>
                </a:lnTo>
                <a:lnTo>
                  <a:pt x="491470" y="37208"/>
                </a:lnTo>
                <a:lnTo>
                  <a:pt x="491470" y="38732"/>
                </a:lnTo>
                <a:cubicBezTo>
                  <a:pt x="491470" y="40827"/>
                  <a:pt x="490422" y="43780"/>
                  <a:pt x="487946" y="43780"/>
                </a:cubicBezTo>
                <a:lnTo>
                  <a:pt x="470705" y="43780"/>
                </a:lnTo>
                <a:lnTo>
                  <a:pt x="470705" y="22349"/>
                </a:lnTo>
                <a:lnTo>
                  <a:pt x="489184" y="22349"/>
                </a:lnTo>
                <a:cubicBezTo>
                  <a:pt x="493756" y="22349"/>
                  <a:pt x="496804" y="25968"/>
                  <a:pt x="497089" y="31874"/>
                </a:cubicBezTo>
                <a:lnTo>
                  <a:pt x="497089" y="32636"/>
                </a:lnTo>
                <a:lnTo>
                  <a:pt x="500423" y="32636"/>
                </a:lnTo>
                <a:lnTo>
                  <a:pt x="499280" y="16634"/>
                </a:lnTo>
                <a:lnTo>
                  <a:pt x="452417" y="16634"/>
                </a:lnTo>
                <a:lnTo>
                  <a:pt x="452417" y="19682"/>
                </a:lnTo>
                <a:lnTo>
                  <a:pt x="453655" y="19682"/>
                </a:lnTo>
                <a:cubicBezTo>
                  <a:pt x="456989" y="19682"/>
                  <a:pt x="458608" y="21492"/>
                  <a:pt x="458608" y="25397"/>
                </a:cubicBezTo>
                <a:lnTo>
                  <a:pt x="458608" y="71498"/>
                </a:lnTo>
                <a:cubicBezTo>
                  <a:pt x="458608" y="75403"/>
                  <a:pt x="457085" y="77118"/>
                  <a:pt x="453655" y="77118"/>
                </a:cubicBezTo>
                <a:lnTo>
                  <a:pt x="452417" y="77118"/>
                </a:lnTo>
                <a:lnTo>
                  <a:pt x="452417" y="80642"/>
                </a:lnTo>
                <a:lnTo>
                  <a:pt x="500519" y="80642"/>
                </a:lnTo>
                <a:close/>
                <a:moveTo>
                  <a:pt x="1077733" y="24159"/>
                </a:moveTo>
                <a:lnTo>
                  <a:pt x="1096783" y="53305"/>
                </a:lnTo>
                <a:lnTo>
                  <a:pt x="1096783" y="71307"/>
                </a:lnTo>
                <a:cubicBezTo>
                  <a:pt x="1096783" y="75403"/>
                  <a:pt x="1095354" y="77118"/>
                  <a:pt x="1091926" y="77118"/>
                </a:cubicBezTo>
                <a:lnTo>
                  <a:pt x="1090592" y="77118"/>
                </a:lnTo>
                <a:lnTo>
                  <a:pt x="1090592" y="80547"/>
                </a:lnTo>
                <a:lnTo>
                  <a:pt x="1115262" y="80547"/>
                </a:lnTo>
                <a:lnTo>
                  <a:pt x="1115262" y="77118"/>
                </a:lnTo>
                <a:lnTo>
                  <a:pt x="1113928" y="77118"/>
                </a:lnTo>
                <a:cubicBezTo>
                  <a:pt x="1110309" y="77118"/>
                  <a:pt x="1108880" y="75498"/>
                  <a:pt x="1108880" y="71498"/>
                </a:cubicBezTo>
                <a:lnTo>
                  <a:pt x="1108880" y="52448"/>
                </a:lnTo>
                <a:lnTo>
                  <a:pt x="1125835" y="23873"/>
                </a:lnTo>
                <a:cubicBezTo>
                  <a:pt x="1127054" y="21399"/>
                  <a:pt x="1129473" y="19739"/>
                  <a:pt x="1132217" y="19491"/>
                </a:cubicBezTo>
                <a:lnTo>
                  <a:pt x="1133074" y="19491"/>
                </a:lnTo>
                <a:lnTo>
                  <a:pt x="1133074" y="15967"/>
                </a:lnTo>
                <a:lnTo>
                  <a:pt x="1115929" y="15967"/>
                </a:lnTo>
                <a:lnTo>
                  <a:pt x="1115929" y="19682"/>
                </a:lnTo>
                <a:lnTo>
                  <a:pt x="1118405" y="19682"/>
                </a:lnTo>
                <a:cubicBezTo>
                  <a:pt x="1118910" y="19743"/>
                  <a:pt x="1119348" y="20069"/>
                  <a:pt x="1119548" y="20539"/>
                </a:cubicBezTo>
                <a:cubicBezTo>
                  <a:pt x="1119891" y="21196"/>
                  <a:pt x="1119891" y="21977"/>
                  <a:pt x="1119548" y="22635"/>
                </a:cubicBezTo>
                <a:lnTo>
                  <a:pt x="1105928" y="45780"/>
                </a:lnTo>
                <a:lnTo>
                  <a:pt x="1090973" y="23016"/>
                </a:lnTo>
                <a:cubicBezTo>
                  <a:pt x="1090526" y="22284"/>
                  <a:pt x="1090526" y="21366"/>
                  <a:pt x="1090973" y="20634"/>
                </a:cubicBezTo>
                <a:cubicBezTo>
                  <a:pt x="1091278" y="20069"/>
                  <a:pt x="1091859" y="19707"/>
                  <a:pt x="1092497" y="19682"/>
                </a:cubicBezTo>
                <a:lnTo>
                  <a:pt x="1094783" y="19682"/>
                </a:lnTo>
                <a:lnTo>
                  <a:pt x="1094783" y="16158"/>
                </a:lnTo>
                <a:lnTo>
                  <a:pt x="1070876" y="16158"/>
                </a:lnTo>
                <a:lnTo>
                  <a:pt x="1070876" y="19682"/>
                </a:lnTo>
                <a:lnTo>
                  <a:pt x="1071733" y="19682"/>
                </a:lnTo>
                <a:cubicBezTo>
                  <a:pt x="1073352" y="19682"/>
                  <a:pt x="1075352" y="20253"/>
                  <a:pt x="1077543" y="24254"/>
                </a:cubicBezTo>
                <a:moveTo>
                  <a:pt x="629868" y="21111"/>
                </a:moveTo>
                <a:lnTo>
                  <a:pt x="632059" y="23682"/>
                </a:lnTo>
                <a:lnTo>
                  <a:pt x="633869" y="25778"/>
                </a:lnTo>
                <a:lnTo>
                  <a:pt x="633869" y="73403"/>
                </a:lnTo>
                <a:cubicBezTo>
                  <a:pt x="633869" y="75975"/>
                  <a:pt x="631487" y="77118"/>
                  <a:pt x="629201" y="77118"/>
                </a:cubicBezTo>
                <a:lnTo>
                  <a:pt x="627677" y="77118"/>
                </a:lnTo>
                <a:lnTo>
                  <a:pt x="627677" y="80737"/>
                </a:lnTo>
                <a:lnTo>
                  <a:pt x="646727" y="80737"/>
                </a:lnTo>
                <a:lnTo>
                  <a:pt x="646727" y="76832"/>
                </a:lnTo>
                <a:lnTo>
                  <a:pt x="645489" y="76832"/>
                </a:lnTo>
                <a:cubicBezTo>
                  <a:pt x="643012" y="76832"/>
                  <a:pt x="640536" y="75594"/>
                  <a:pt x="640536" y="73117"/>
                </a:cubicBezTo>
                <a:lnTo>
                  <a:pt x="640536" y="34350"/>
                </a:lnTo>
                <a:lnTo>
                  <a:pt x="680351" y="80547"/>
                </a:lnTo>
                <a:lnTo>
                  <a:pt x="680351" y="80547"/>
                </a:lnTo>
                <a:lnTo>
                  <a:pt x="682922" y="80547"/>
                </a:lnTo>
                <a:lnTo>
                  <a:pt x="682922" y="23397"/>
                </a:lnTo>
                <a:cubicBezTo>
                  <a:pt x="683170" y="21042"/>
                  <a:pt x="685275" y="19334"/>
                  <a:pt x="687628" y="19581"/>
                </a:cubicBezTo>
                <a:cubicBezTo>
                  <a:pt x="687647" y="19583"/>
                  <a:pt x="687665" y="19585"/>
                  <a:pt x="687685" y="19587"/>
                </a:cubicBezTo>
                <a:lnTo>
                  <a:pt x="689018" y="19587"/>
                </a:lnTo>
                <a:lnTo>
                  <a:pt x="689018" y="16158"/>
                </a:lnTo>
                <a:lnTo>
                  <a:pt x="669968" y="16158"/>
                </a:lnTo>
                <a:lnTo>
                  <a:pt x="669968" y="19682"/>
                </a:lnTo>
                <a:lnTo>
                  <a:pt x="671397" y="19682"/>
                </a:lnTo>
                <a:cubicBezTo>
                  <a:pt x="673692" y="19410"/>
                  <a:pt x="675778" y="21054"/>
                  <a:pt x="676054" y="23353"/>
                </a:cubicBezTo>
                <a:cubicBezTo>
                  <a:pt x="676054" y="23399"/>
                  <a:pt x="676064" y="23445"/>
                  <a:pt x="676064" y="23492"/>
                </a:cubicBezTo>
                <a:lnTo>
                  <a:pt x="676064" y="56925"/>
                </a:lnTo>
                <a:lnTo>
                  <a:pt x="640917" y="16253"/>
                </a:lnTo>
                <a:lnTo>
                  <a:pt x="623677" y="16253"/>
                </a:lnTo>
                <a:lnTo>
                  <a:pt x="623677" y="19682"/>
                </a:lnTo>
                <a:lnTo>
                  <a:pt x="624534" y="19682"/>
                </a:lnTo>
                <a:cubicBezTo>
                  <a:pt x="627010" y="19682"/>
                  <a:pt x="628439" y="19682"/>
                  <a:pt x="629487" y="21206"/>
                </a:cubicBezTo>
                <a:moveTo>
                  <a:pt x="734262" y="24444"/>
                </a:moveTo>
                <a:lnTo>
                  <a:pt x="758170" y="79689"/>
                </a:lnTo>
                <a:lnTo>
                  <a:pt x="758170" y="79689"/>
                </a:lnTo>
                <a:cubicBezTo>
                  <a:pt x="758646" y="80258"/>
                  <a:pt x="759332" y="80603"/>
                  <a:pt x="760075" y="80642"/>
                </a:cubicBezTo>
                <a:lnTo>
                  <a:pt x="760075" y="80642"/>
                </a:lnTo>
                <a:cubicBezTo>
                  <a:pt x="760742" y="80537"/>
                  <a:pt x="761322" y="80156"/>
                  <a:pt x="761694" y="79594"/>
                </a:cubicBezTo>
                <a:lnTo>
                  <a:pt x="783316" y="24540"/>
                </a:lnTo>
                <a:cubicBezTo>
                  <a:pt x="785126" y="20825"/>
                  <a:pt x="786459" y="19491"/>
                  <a:pt x="788364" y="19491"/>
                </a:cubicBezTo>
                <a:lnTo>
                  <a:pt x="789221" y="19491"/>
                </a:lnTo>
                <a:lnTo>
                  <a:pt x="789221" y="16062"/>
                </a:lnTo>
                <a:lnTo>
                  <a:pt x="773029" y="16062"/>
                </a:lnTo>
                <a:lnTo>
                  <a:pt x="773029" y="19682"/>
                </a:lnTo>
                <a:lnTo>
                  <a:pt x="774839" y="19682"/>
                </a:lnTo>
                <a:cubicBezTo>
                  <a:pt x="775601" y="19719"/>
                  <a:pt x="776305" y="20106"/>
                  <a:pt x="776744" y="20730"/>
                </a:cubicBezTo>
                <a:cubicBezTo>
                  <a:pt x="777067" y="21357"/>
                  <a:pt x="777067" y="22102"/>
                  <a:pt x="776744" y="22730"/>
                </a:cubicBezTo>
                <a:lnTo>
                  <a:pt x="762837" y="59496"/>
                </a:lnTo>
                <a:lnTo>
                  <a:pt x="746740" y="22920"/>
                </a:lnTo>
                <a:cubicBezTo>
                  <a:pt x="746416" y="22293"/>
                  <a:pt x="746416" y="21548"/>
                  <a:pt x="746740" y="20920"/>
                </a:cubicBezTo>
                <a:cubicBezTo>
                  <a:pt x="747120" y="20325"/>
                  <a:pt x="747749" y="19938"/>
                  <a:pt x="748454" y="19872"/>
                </a:cubicBezTo>
                <a:lnTo>
                  <a:pt x="751407" y="19872"/>
                </a:lnTo>
                <a:lnTo>
                  <a:pt x="751407" y="16443"/>
                </a:lnTo>
                <a:lnTo>
                  <a:pt x="728356" y="16443"/>
                </a:lnTo>
                <a:lnTo>
                  <a:pt x="728356" y="19682"/>
                </a:lnTo>
                <a:lnTo>
                  <a:pt x="729309" y="19682"/>
                </a:lnTo>
                <a:cubicBezTo>
                  <a:pt x="731214" y="19682"/>
                  <a:pt x="732738" y="21111"/>
                  <a:pt x="734262" y="24444"/>
                </a:cubicBezTo>
                <a:moveTo>
                  <a:pt x="548524" y="10633"/>
                </a:moveTo>
                <a:lnTo>
                  <a:pt x="548524" y="53400"/>
                </a:lnTo>
                <a:cubicBezTo>
                  <a:pt x="548763" y="69496"/>
                  <a:pt x="562002" y="82351"/>
                  <a:pt x="578099" y="82112"/>
                </a:cubicBezTo>
                <a:cubicBezTo>
                  <a:pt x="578909" y="82101"/>
                  <a:pt x="579719" y="82055"/>
                  <a:pt x="580528" y="81975"/>
                </a:cubicBezTo>
                <a:cubicBezTo>
                  <a:pt x="598817" y="81975"/>
                  <a:pt x="611675" y="70831"/>
                  <a:pt x="611675" y="54829"/>
                </a:cubicBezTo>
                <a:lnTo>
                  <a:pt x="611675" y="8728"/>
                </a:lnTo>
                <a:cubicBezTo>
                  <a:pt x="611675" y="5585"/>
                  <a:pt x="613104" y="4061"/>
                  <a:pt x="616152" y="4061"/>
                </a:cubicBezTo>
                <a:lnTo>
                  <a:pt x="619962" y="4061"/>
                </a:lnTo>
                <a:lnTo>
                  <a:pt x="619962" y="-35"/>
                </a:lnTo>
                <a:lnTo>
                  <a:pt x="595197" y="-35"/>
                </a:lnTo>
                <a:lnTo>
                  <a:pt x="595197" y="4061"/>
                </a:lnTo>
                <a:lnTo>
                  <a:pt x="599102" y="4061"/>
                </a:lnTo>
                <a:cubicBezTo>
                  <a:pt x="601360" y="3880"/>
                  <a:pt x="603332" y="5561"/>
                  <a:pt x="603512" y="7816"/>
                </a:cubicBezTo>
                <a:cubicBezTo>
                  <a:pt x="603541" y="8120"/>
                  <a:pt x="603532" y="8426"/>
                  <a:pt x="603484" y="8728"/>
                </a:cubicBezTo>
                <a:lnTo>
                  <a:pt x="603484" y="54734"/>
                </a:lnTo>
                <a:cubicBezTo>
                  <a:pt x="603112" y="65669"/>
                  <a:pt x="593949" y="74235"/>
                  <a:pt x="583014" y="73866"/>
                </a:cubicBezTo>
                <a:cubicBezTo>
                  <a:pt x="582596" y="73851"/>
                  <a:pt x="582186" y="73824"/>
                  <a:pt x="581767" y="73784"/>
                </a:cubicBezTo>
                <a:cubicBezTo>
                  <a:pt x="571565" y="73819"/>
                  <a:pt x="563260" y="65573"/>
                  <a:pt x="563222" y="55368"/>
                </a:cubicBezTo>
                <a:cubicBezTo>
                  <a:pt x="563222" y="54839"/>
                  <a:pt x="563240" y="54309"/>
                  <a:pt x="563288" y="53781"/>
                </a:cubicBezTo>
                <a:lnTo>
                  <a:pt x="563288" y="10633"/>
                </a:lnTo>
                <a:cubicBezTo>
                  <a:pt x="563279" y="7147"/>
                  <a:pt x="566003" y="4263"/>
                  <a:pt x="569480" y="4061"/>
                </a:cubicBezTo>
                <a:lnTo>
                  <a:pt x="571479" y="4061"/>
                </a:lnTo>
                <a:lnTo>
                  <a:pt x="571479" y="-35"/>
                </a:lnTo>
                <a:lnTo>
                  <a:pt x="540523" y="-35"/>
                </a:lnTo>
                <a:lnTo>
                  <a:pt x="540523" y="4061"/>
                </a:lnTo>
                <a:lnTo>
                  <a:pt x="542333" y="4061"/>
                </a:lnTo>
                <a:cubicBezTo>
                  <a:pt x="545839" y="4215"/>
                  <a:pt x="548581" y="7128"/>
                  <a:pt x="548524" y="10633"/>
                </a:cubicBezTo>
                <a:moveTo>
                  <a:pt x="721403" y="77308"/>
                </a:moveTo>
                <a:lnTo>
                  <a:pt x="720260" y="77308"/>
                </a:lnTo>
                <a:cubicBezTo>
                  <a:pt x="716831" y="77308"/>
                  <a:pt x="715403" y="75594"/>
                  <a:pt x="715403" y="71688"/>
                </a:cubicBezTo>
                <a:lnTo>
                  <a:pt x="715403" y="25587"/>
                </a:lnTo>
                <a:cubicBezTo>
                  <a:pt x="715403" y="21682"/>
                  <a:pt x="716926" y="19872"/>
                  <a:pt x="720260" y="19872"/>
                </a:cubicBezTo>
                <a:lnTo>
                  <a:pt x="721403" y="19872"/>
                </a:lnTo>
                <a:lnTo>
                  <a:pt x="721403" y="16443"/>
                </a:lnTo>
                <a:lnTo>
                  <a:pt x="697305" y="16443"/>
                </a:lnTo>
                <a:lnTo>
                  <a:pt x="697305" y="19682"/>
                </a:lnTo>
                <a:lnTo>
                  <a:pt x="698448" y="19682"/>
                </a:lnTo>
                <a:cubicBezTo>
                  <a:pt x="701972" y="19682"/>
                  <a:pt x="703592" y="21396"/>
                  <a:pt x="703592" y="25397"/>
                </a:cubicBezTo>
                <a:lnTo>
                  <a:pt x="703592" y="71498"/>
                </a:lnTo>
                <a:cubicBezTo>
                  <a:pt x="703592" y="75498"/>
                  <a:pt x="702067" y="77118"/>
                  <a:pt x="698448" y="77118"/>
                </a:cubicBezTo>
                <a:lnTo>
                  <a:pt x="697305" y="77118"/>
                </a:lnTo>
                <a:lnTo>
                  <a:pt x="697305" y="80642"/>
                </a:lnTo>
                <a:lnTo>
                  <a:pt x="721403" y="80642"/>
                </a:lnTo>
                <a:close/>
                <a:moveTo>
                  <a:pt x="1064303" y="16443"/>
                </a:moveTo>
                <a:lnTo>
                  <a:pt x="1012582" y="16443"/>
                </a:lnTo>
                <a:cubicBezTo>
                  <a:pt x="1011878" y="16441"/>
                  <a:pt x="1011297" y="16982"/>
                  <a:pt x="1011249" y="17682"/>
                </a:cubicBezTo>
                <a:lnTo>
                  <a:pt x="1010678" y="33017"/>
                </a:lnTo>
                <a:lnTo>
                  <a:pt x="1013916" y="33017"/>
                </a:lnTo>
                <a:lnTo>
                  <a:pt x="1013916" y="32160"/>
                </a:lnTo>
                <a:cubicBezTo>
                  <a:pt x="1013916" y="25968"/>
                  <a:pt x="1016583" y="22635"/>
                  <a:pt x="1020964" y="22635"/>
                </a:cubicBezTo>
                <a:lnTo>
                  <a:pt x="1032680" y="22635"/>
                </a:lnTo>
                <a:lnTo>
                  <a:pt x="1032680" y="72069"/>
                </a:lnTo>
                <a:cubicBezTo>
                  <a:pt x="1032680" y="75784"/>
                  <a:pt x="1031156" y="77308"/>
                  <a:pt x="1027536" y="77308"/>
                </a:cubicBezTo>
                <a:lnTo>
                  <a:pt x="1026394" y="77308"/>
                </a:lnTo>
                <a:lnTo>
                  <a:pt x="1026394" y="80832"/>
                </a:lnTo>
                <a:lnTo>
                  <a:pt x="1050492" y="80832"/>
                </a:lnTo>
                <a:lnTo>
                  <a:pt x="1050492" y="77308"/>
                </a:lnTo>
                <a:lnTo>
                  <a:pt x="1049349" y="77308"/>
                </a:lnTo>
                <a:cubicBezTo>
                  <a:pt x="1045825" y="77308"/>
                  <a:pt x="1044396" y="75879"/>
                  <a:pt x="1044396" y="72069"/>
                </a:cubicBezTo>
                <a:lnTo>
                  <a:pt x="1044396" y="22920"/>
                </a:lnTo>
                <a:lnTo>
                  <a:pt x="1056017" y="22920"/>
                </a:lnTo>
                <a:cubicBezTo>
                  <a:pt x="1058779" y="22920"/>
                  <a:pt x="1062398" y="23873"/>
                  <a:pt x="1062874" y="32445"/>
                </a:cubicBezTo>
                <a:lnTo>
                  <a:pt x="1062874" y="33303"/>
                </a:lnTo>
                <a:lnTo>
                  <a:pt x="1066208" y="33303"/>
                </a:lnTo>
                <a:lnTo>
                  <a:pt x="1065446" y="17967"/>
                </a:lnTo>
                <a:cubicBezTo>
                  <a:pt x="1065399" y="17303"/>
                  <a:pt x="1064875" y="16775"/>
                  <a:pt x="1064208" y="16729"/>
                </a:cubicBezTo>
                <a:moveTo>
                  <a:pt x="877137" y="22920"/>
                </a:moveTo>
                <a:cubicBezTo>
                  <a:pt x="878537" y="22399"/>
                  <a:pt x="880023" y="22173"/>
                  <a:pt x="881519" y="22254"/>
                </a:cubicBezTo>
                <a:cubicBezTo>
                  <a:pt x="888243" y="21934"/>
                  <a:pt x="893958" y="27126"/>
                  <a:pt x="894273" y="33851"/>
                </a:cubicBezTo>
                <a:cubicBezTo>
                  <a:pt x="894282" y="33891"/>
                  <a:pt x="894282" y="33930"/>
                  <a:pt x="894282" y="33969"/>
                </a:cubicBezTo>
                <a:cubicBezTo>
                  <a:pt x="894130" y="40876"/>
                  <a:pt x="888424" y="46363"/>
                  <a:pt x="881519" y="46257"/>
                </a:cubicBezTo>
                <a:lnTo>
                  <a:pt x="877137" y="46257"/>
                </a:lnTo>
                <a:close/>
                <a:moveTo>
                  <a:pt x="883328" y="77308"/>
                </a:moveTo>
                <a:lnTo>
                  <a:pt x="882090" y="77308"/>
                </a:lnTo>
                <a:cubicBezTo>
                  <a:pt x="878661" y="77308"/>
                  <a:pt x="877137" y="75594"/>
                  <a:pt x="877137" y="71688"/>
                </a:cubicBezTo>
                <a:lnTo>
                  <a:pt x="877137" y="51876"/>
                </a:lnTo>
                <a:lnTo>
                  <a:pt x="879899" y="51876"/>
                </a:lnTo>
                <a:lnTo>
                  <a:pt x="901807" y="80451"/>
                </a:lnTo>
                <a:lnTo>
                  <a:pt x="917332" y="80451"/>
                </a:lnTo>
                <a:lnTo>
                  <a:pt x="917332" y="76927"/>
                </a:lnTo>
                <a:lnTo>
                  <a:pt x="916094" y="76927"/>
                </a:lnTo>
                <a:cubicBezTo>
                  <a:pt x="914285" y="76927"/>
                  <a:pt x="912951" y="75308"/>
                  <a:pt x="911427" y="73593"/>
                </a:cubicBezTo>
                <a:lnTo>
                  <a:pt x="893234" y="49781"/>
                </a:lnTo>
                <a:cubicBezTo>
                  <a:pt x="900769" y="47850"/>
                  <a:pt x="906246" y="41343"/>
                  <a:pt x="906855" y="33588"/>
                </a:cubicBezTo>
                <a:cubicBezTo>
                  <a:pt x="907093" y="29121"/>
                  <a:pt x="905436" y="24761"/>
                  <a:pt x="902283" y="21587"/>
                </a:cubicBezTo>
                <a:cubicBezTo>
                  <a:pt x="894644" y="16478"/>
                  <a:pt x="885338" y="14499"/>
                  <a:pt x="876279" y="16062"/>
                </a:cubicBezTo>
                <a:lnTo>
                  <a:pt x="858944" y="16062"/>
                </a:lnTo>
                <a:lnTo>
                  <a:pt x="858944" y="19682"/>
                </a:lnTo>
                <a:lnTo>
                  <a:pt x="860564" y="19682"/>
                </a:lnTo>
                <a:cubicBezTo>
                  <a:pt x="863707" y="19682"/>
                  <a:pt x="865326" y="21587"/>
                  <a:pt x="865326" y="25397"/>
                </a:cubicBezTo>
                <a:lnTo>
                  <a:pt x="865326" y="71498"/>
                </a:lnTo>
                <a:cubicBezTo>
                  <a:pt x="865326" y="75403"/>
                  <a:pt x="863802" y="77118"/>
                  <a:pt x="860564" y="77118"/>
                </a:cubicBezTo>
                <a:lnTo>
                  <a:pt x="858944" y="77118"/>
                </a:lnTo>
                <a:lnTo>
                  <a:pt x="858944" y="80642"/>
                </a:lnTo>
                <a:lnTo>
                  <a:pt x="883328" y="80642"/>
                </a:lnTo>
                <a:close/>
                <a:moveTo>
                  <a:pt x="438987" y="135696"/>
                </a:moveTo>
                <a:lnTo>
                  <a:pt x="389361" y="135696"/>
                </a:lnTo>
                <a:lnTo>
                  <a:pt x="389361" y="139125"/>
                </a:lnTo>
                <a:lnTo>
                  <a:pt x="391362" y="139125"/>
                </a:lnTo>
                <a:cubicBezTo>
                  <a:pt x="394791" y="139125"/>
                  <a:pt x="396315" y="140935"/>
                  <a:pt x="396315" y="145031"/>
                </a:cubicBezTo>
                <a:lnTo>
                  <a:pt x="396315" y="191132"/>
                </a:lnTo>
                <a:cubicBezTo>
                  <a:pt x="396315" y="195132"/>
                  <a:pt x="394791" y="196847"/>
                  <a:pt x="391362" y="196847"/>
                </a:cubicBezTo>
                <a:lnTo>
                  <a:pt x="390124" y="196847"/>
                </a:lnTo>
                <a:lnTo>
                  <a:pt x="390124" y="200181"/>
                </a:lnTo>
                <a:lnTo>
                  <a:pt x="414508" y="200181"/>
                </a:lnTo>
                <a:lnTo>
                  <a:pt x="414508" y="196847"/>
                </a:lnTo>
                <a:lnTo>
                  <a:pt x="412889" y="196847"/>
                </a:lnTo>
                <a:cubicBezTo>
                  <a:pt x="409554" y="196847"/>
                  <a:pt x="408126" y="195132"/>
                  <a:pt x="408126" y="191322"/>
                </a:cubicBezTo>
                <a:lnTo>
                  <a:pt x="408126" y="169224"/>
                </a:lnTo>
                <a:lnTo>
                  <a:pt x="425557" y="169224"/>
                </a:lnTo>
                <a:cubicBezTo>
                  <a:pt x="428986" y="169224"/>
                  <a:pt x="429081" y="173511"/>
                  <a:pt x="429081" y="174368"/>
                </a:cubicBezTo>
                <a:lnTo>
                  <a:pt x="429081" y="175511"/>
                </a:lnTo>
                <a:lnTo>
                  <a:pt x="432605" y="175511"/>
                </a:lnTo>
                <a:lnTo>
                  <a:pt x="432605" y="156461"/>
                </a:lnTo>
                <a:lnTo>
                  <a:pt x="429081" y="156461"/>
                </a:lnTo>
                <a:lnTo>
                  <a:pt x="429081" y="157699"/>
                </a:lnTo>
                <a:cubicBezTo>
                  <a:pt x="429081" y="158556"/>
                  <a:pt x="429081" y="162747"/>
                  <a:pt x="425557" y="162747"/>
                </a:cubicBezTo>
                <a:lnTo>
                  <a:pt x="408126" y="162747"/>
                </a:lnTo>
                <a:lnTo>
                  <a:pt x="408126" y="141792"/>
                </a:lnTo>
                <a:lnTo>
                  <a:pt x="429462" y="141792"/>
                </a:lnTo>
                <a:cubicBezTo>
                  <a:pt x="433844" y="141792"/>
                  <a:pt x="436986" y="145507"/>
                  <a:pt x="437368" y="151317"/>
                </a:cubicBezTo>
                <a:lnTo>
                  <a:pt x="437368" y="152175"/>
                </a:lnTo>
                <a:lnTo>
                  <a:pt x="440511" y="152175"/>
                </a:lnTo>
                <a:close/>
                <a:moveTo>
                  <a:pt x="629487" y="196752"/>
                </a:moveTo>
                <a:lnTo>
                  <a:pt x="628153" y="196752"/>
                </a:lnTo>
                <a:lnTo>
                  <a:pt x="628153" y="200085"/>
                </a:lnTo>
                <a:lnTo>
                  <a:pt x="677112" y="200085"/>
                </a:lnTo>
                <a:lnTo>
                  <a:pt x="682732" y="181512"/>
                </a:lnTo>
                <a:lnTo>
                  <a:pt x="679207" y="181512"/>
                </a:lnTo>
                <a:lnTo>
                  <a:pt x="679207" y="182083"/>
                </a:lnTo>
                <a:cubicBezTo>
                  <a:pt x="676636" y="190179"/>
                  <a:pt x="672349" y="193799"/>
                  <a:pt x="665301" y="193799"/>
                </a:cubicBezTo>
                <a:lnTo>
                  <a:pt x="649680" y="193799"/>
                </a:lnTo>
                <a:cubicBezTo>
                  <a:pt x="648365" y="193904"/>
                  <a:pt x="647222" y="192926"/>
                  <a:pt x="647118" y="191616"/>
                </a:cubicBezTo>
                <a:cubicBezTo>
                  <a:pt x="647108" y="191550"/>
                  <a:pt x="647108" y="191483"/>
                  <a:pt x="647108" y="191418"/>
                </a:cubicBezTo>
                <a:lnTo>
                  <a:pt x="647108" y="169224"/>
                </a:lnTo>
                <a:lnTo>
                  <a:pt x="664539" y="169224"/>
                </a:lnTo>
                <a:cubicBezTo>
                  <a:pt x="666920" y="169224"/>
                  <a:pt x="668254" y="171796"/>
                  <a:pt x="668254" y="174368"/>
                </a:cubicBezTo>
                <a:lnTo>
                  <a:pt x="668254" y="175511"/>
                </a:lnTo>
                <a:lnTo>
                  <a:pt x="671587" y="175511"/>
                </a:lnTo>
                <a:lnTo>
                  <a:pt x="671587" y="156461"/>
                </a:lnTo>
                <a:lnTo>
                  <a:pt x="667587" y="156461"/>
                </a:lnTo>
                <a:lnTo>
                  <a:pt x="667587" y="157794"/>
                </a:lnTo>
                <a:cubicBezTo>
                  <a:pt x="667587" y="160176"/>
                  <a:pt x="666253" y="162843"/>
                  <a:pt x="663872" y="162843"/>
                </a:cubicBezTo>
                <a:lnTo>
                  <a:pt x="646632" y="162843"/>
                </a:lnTo>
                <a:lnTo>
                  <a:pt x="646632" y="141697"/>
                </a:lnTo>
                <a:lnTo>
                  <a:pt x="665682" y="141697"/>
                </a:lnTo>
                <a:cubicBezTo>
                  <a:pt x="670444" y="141697"/>
                  <a:pt x="673588" y="145317"/>
                  <a:pt x="673778" y="151222"/>
                </a:cubicBezTo>
                <a:lnTo>
                  <a:pt x="673778" y="152079"/>
                </a:lnTo>
                <a:lnTo>
                  <a:pt x="677017" y="152079"/>
                </a:lnTo>
                <a:lnTo>
                  <a:pt x="675874" y="135792"/>
                </a:lnTo>
                <a:lnTo>
                  <a:pt x="629106" y="135792"/>
                </a:lnTo>
                <a:lnTo>
                  <a:pt x="629106" y="139316"/>
                </a:lnTo>
                <a:lnTo>
                  <a:pt x="630439" y="139316"/>
                </a:lnTo>
                <a:cubicBezTo>
                  <a:pt x="633773" y="139316"/>
                  <a:pt x="635297" y="141126"/>
                  <a:pt x="635297" y="145126"/>
                </a:cubicBezTo>
                <a:lnTo>
                  <a:pt x="635297" y="191132"/>
                </a:lnTo>
                <a:cubicBezTo>
                  <a:pt x="635297" y="195037"/>
                  <a:pt x="633773" y="196847"/>
                  <a:pt x="630439" y="196847"/>
                </a:cubicBezTo>
                <a:moveTo>
                  <a:pt x="792364" y="139221"/>
                </a:moveTo>
                <a:lnTo>
                  <a:pt x="793602" y="139221"/>
                </a:lnTo>
                <a:cubicBezTo>
                  <a:pt x="796079" y="139221"/>
                  <a:pt x="798556" y="140649"/>
                  <a:pt x="798556" y="143031"/>
                </a:cubicBezTo>
                <a:lnTo>
                  <a:pt x="798556" y="176559"/>
                </a:lnTo>
                <a:lnTo>
                  <a:pt x="762837" y="135982"/>
                </a:lnTo>
                <a:lnTo>
                  <a:pt x="762837" y="135982"/>
                </a:lnTo>
                <a:lnTo>
                  <a:pt x="745597" y="135982"/>
                </a:lnTo>
                <a:lnTo>
                  <a:pt x="745597" y="139506"/>
                </a:lnTo>
                <a:lnTo>
                  <a:pt x="746454" y="139506"/>
                </a:lnTo>
                <a:cubicBezTo>
                  <a:pt x="749121" y="139506"/>
                  <a:pt x="750550" y="139506"/>
                  <a:pt x="751311" y="141030"/>
                </a:cubicBezTo>
                <a:lnTo>
                  <a:pt x="752264" y="142078"/>
                </a:lnTo>
                <a:cubicBezTo>
                  <a:pt x="753312" y="143221"/>
                  <a:pt x="754264" y="144174"/>
                  <a:pt x="755598" y="145793"/>
                </a:cubicBezTo>
                <a:lnTo>
                  <a:pt x="755598" y="193418"/>
                </a:lnTo>
                <a:cubicBezTo>
                  <a:pt x="755598" y="196085"/>
                  <a:pt x="753121" y="197228"/>
                  <a:pt x="750835" y="197228"/>
                </a:cubicBezTo>
                <a:lnTo>
                  <a:pt x="749407" y="197228"/>
                </a:lnTo>
                <a:lnTo>
                  <a:pt x="749407" y="200752"/>
                </a:lnTo>
                <a:lnTo>
                  <a:pt x="768457" y="200752"/>
                </a:lnTo>
                <a:lnTo>
                  <a:pt x="768457" y="197228"/>
                </a:lnTo>
                <a:lnTo>
                  <a:pt x="767219" y="197228"/>
                </a:lnTo>
                <a:cubicBezTo>
                  <a:pt x="764837" y="197228"/>
                  <a:pt x="762456" y="196085"/>
                  <a:pt x="762456" y="193418"/>
                </a:cubicBezTo>
                <a:lnTo>
                  <a:pt x="762456" y="153603"/>
                </a:lnTo>
                <a:lnTo>
                  <a:pt x="802175" y="199704"/>
                </a:lnTo>
                <a:lnTo>
                  <a:pt x="802175" y="199704"/>
                </a:lnTo>
                <a:lnTo>
                  <a:pt x="804747" y="199704"/>
                </a:lnTo>
                <a:lnTo>
                  <a:pt x="804747" y="142554"/>
                </a:lnTo>
                <a:cubicBezTo>
                  <a:pt x="804995" y="140221"/>
                  <a:pt x="807081" y="138522"/>
                  <a:pt x="809414" y="138744"/>
                </a:cubicBezTo>
                <a:lnTo>
                  <a:pt x="810462" y="138744"/>
                </a:lnTo>
                <a:lnTo>
                  <a:pt x="810462" y="135220"/>
                </a:lnTo>
                <a:lnTo>
                  <a:pt x="791412" y="135220"/>
                </a:lnTo>
                <a:close/>
                <a:moveTo>
                  <a:pt x="919142" y="181607"/>
                </a:moveTo>
                <a:lnTo>
                  <a:pt x="919142" y="182178"/>
                </a:lnTo>
                <a:cubicBezTo>
                  <a:pt x="916571" y="190465"/>
                  <a:pt x="912284" y="194180"/>
                  <a:pt x="905236" y="194180"/>
                </a:cubicBezTo>
                <a:lnTo>
                  <a:pt x="890472" y="194180"/>
                </a:lnTo>
                <a:cubicBezTo>
                  <a:pt x="889329" y="194180"/>
                  <a:pt x="888091" y="192656"/>
                  <a:pt x="888091" y="191132"/>
                </a:cubicBezTo>
                <a:lnTo>
                  <a:pt x="888091" y="145412"/>
                </a:lnTo>
                <a:cubicBezTo>
                  <a:pt x="888091" y="141316"/>
                  <a:pt x="889615" y="139506"/>
                  <a:pt x="893139" y="139506"/>
                </a:cubicBezTo>
                <a:lnTo>
                  <a:pt x="894377" y="139506"/>
                </a:lnTo>
                <a:lnTo>
                  <a:pt x="894377" y="135982"/>
                </a:lnTo>
                <a:lnTo>
                  <a:pt x="869993" y="135982"/>
                </a:lnTo>
                <a:lnTo>
                  <a:pt x="869993" y="139506"/>
                </a:lnTo>
                <a:lnTo>
                  <a:pt x="871422" y="139506"/>
                </a:lnTo>
                <a:cubicBezTo>
                  <a:pt x="874660" y="139506"/>
                  <a:pt x="876185" y="141411"/>
                  <a:pt x="876185" y="145412"/>
                </a:cubicBezTo>
                <a:lnTo>
                  <a:pt x="876185" y="191132"/>
                </a:lnTo>
                <a:cubicBezTo>
                  <a:pt x="876185" y="196371"/>
                  <a:pt x="873517" y="196942"/>
                  <a:pt x="871422" y="196942"/>
                </a:cubicBezTo>
                <a:lnTo>
                  <a:pt x="869993" y="196942"/>
                </a:lnTo>
                <a:lnTo>
                  <a:pt x="869993" y="200371"/>
                </a:lnTo>
                <a:lnTo>
                  <a:pt x="917618" y="200371"/>
                </a:lnTo>
                <a:lnTo>
                  <a:pt x="923238" y="181321"/>
                </a:lnTo>
                <a:close/>
                <a:moveTo>
                  <a:pt x="1121930" y="168081"/>
                </a:moveTo>
                <a:cubicBezTo>
                  <a:pt x="1123177" y="181544"/>
                  <a:pt x="1113271" y="193465"/>
                  <a:pt x="1099803" y="194709"/>
                </a:cubicBezTo>
                <a:cubicBezTo>
                  <a:pt x="1098136" y="194864"/>
                  <a:pt x="1096450" y="194847"/>
                  <a:pt x="1094783" y="194656"/>
                </a:cubicBezTo>
                <a:cubicBezTo>
                  <a:pt x="1092983" y="194708"/>
                  <a:pt x="1091193" y="194515"/>
                  <a:pt x="1089449" y="194085"/>
                </a:cubicBezTo>
                <a:lnTo>
                  <a:pt x="1089449" y="141507"/>
                </a:lnTo>
                <a:cubicBezTo>
                  <a:pt x="1091097" y="140795"/>
                  <a:pt x="1092916" y="140564"/>
                  <a:pt x="1094688" y="140840"/>
                </a:cubicBezTo>
                <a:cubicBezTo>
                  <a:pt x="1102308" y="140131"/>
                  <a:pt x="1109852" y="142854"/>
                  <a:pt x="1115262" y="148269"/>
                </a:cubicBezTo>
                <a:cubicBezTo>
                  <a:pt x="1119624" y="153655"/>
                  <a:pt x="1121977" y="160389"/>
                  <a:pt x="1121930" y="167319"/>
                </a:cubicBezTo>
                <a:moveTo>
                  <a:pt x="1125168" y="145126"/>
                </a:moveTo>
                <a:cubicBezTo>
                  <a:pt x="1116919" y="137668"/>
                  <a:pt x="1105813" y="134189"/>
                  <a:pt x="1094783" y="135601"/>
                </a:cubicBezTo>
                <a:lnTo>
                  <a:pt x="1070114" y="135601"/>
                </a:lnTo>
                <a:lnTo>
                  <a:pt x="1070114" y="139030"/>
                </a:lnTo>
                <a:lnTo>
                  <a:pt x="1071542" y="139030"/>
                </a:lnTo>
                <a:cubicBezTo>
                  <a:pt x="1073638" y="139030"/>
                  <a:pt x="1076304" y="139697"/>
                  <a:pt x="1076304" y="145031"/>
                </a:cubicBezTo>
                <a:lnTo>
                  <a:pt x="1076304" y="191132"/>
                </a:lnTo>
                <a:cubicBezTo>
                  <a:pt x="1076304" y="195132"/>
                  <a:pt x="1074876" y="196942"/>
                  <a:pt x="1071542" y="196942"/>
                </a:cubicBezTo>
                <a:lnTo>
                  <a:pt x="1070114" y="196942"/>
                </a:lnTo>
                <a:lnTo>
                  <a:pt x="1070114" y="200371"/>
                </a:lnTo>
                <a:lnTo>
                  <a:pt x="1100022" y="200371"/>
                </a:lnTo>
                <a:cubicBezTo>
                  <a:pt x="1117958" y="200793"/>
                  <a:pt x="1132835" y="186596"/>
                  <a:pt x="1133254" y="168663"/>
                </a:cubicBezTo>
                <a:cubicBezTo>
                  <a:pt x="1133264" y="168500"/>
                  <a:pt x="1133264" y="168338"/>
                  <a:pt x="1133264" y="168177"/>
                </a:cubicBezTo>
                <a:cubicBezTo>
                  <a:pt x="1133588" y="159946"/>
                  <a:pt x="1130683" y="151915"/>
                  <a:pt x="1125168" y="145793"/>
                </a:cubicBezTo>
                <a:moveTo>
                  <a:pt x="947145" y="174368"/>
                </a:moveTo>
                <a:lnTo>
                  <a:pt x="955051" y="156175"/>
                </a:lnTo>
                <a:lnTo>
                  <a:pt x="962862" y="174368"/>
                </a:lnTo>
                <a:close/>
                <a:moveTo>
                  <a:pt x="983722" y="192370"/>
                </a:moveTo>
                <a:lnTo>
                  <a:pt x="959528" y="136363"/>
                </a:lnTo>
                <a:cubicBezTo>
                  <a:pt x="959233" y="135664"/>
                  <a:pt x="958642" y="135138"/>
                  <a:pt x="957909" y="134934"/>
                </a:cubicBezTo>
                <a:cubicBezTo>
                  <a:pt x="957137" y="134933"/>
                  <a:pt x="956394" y="135284"/>
                  <a:pt x="955909" y="135887"/>
                </a:cubicBezTo>
                <a:lnTo>
                  <a:pt x="932668" y="191132"/>
                </a:lnTo>
                <a:cubicBezTo>
                  <a:pt x="931525" y="193418"/>
                  <a:pt x="929715" y="196275"/>
                  <a:pt x="927048" y="196275"/>
                </a:cubicBezTo>
                <a:lnTo>
                  <a:pt x="924762" y="196275"/>
                </a:lnTo>
                <a:lnTo>
                  <a:pt x="924762" y="199704"/>
                </a:lnTo>
                <a:lnTo>
                  <a:pt x="943812" y="199704"/>
                </a:lnTo>
                <a:lnTo>
                  <a:pt x="943812" y="196275"/>
                </a:lnTo>
                <a:lnTo>
                  <a:pt x="942098" y="196275"/>
                </a:lnTo>
                <a:cubicBezTo>
                  <a:pt x="941107" y="196246"/>
                  <a:pt x="940192" y="195751"/>
                  <a:pt x="939621" y="194942"/>
                </a:cubicBezTo>
                <a:cubicBezTo>
                  <a:pt x="939297" y="194382"/>
                  <a:pt x="939297" y="193692"/>
                  <a:pt x="939621" y="193132"/>
                </a:cubicBezTo>
                <a:lnTo>
                  <a:pt x="945336" y="179702"/>
                </a:lnTo>
                <a:lnTo>
                  <a:pt x="966386" y="179702"/>
                </a:lnTo>
                <a:lnTo>
                  <a:pt x="972196" y="193132"/>
                </a:lnTo>
                <a:cubicBezTo>
                  <a:pt x="972558" y="193751"/>
                  <a:pt x="972558" y="194513"/>
                  <a:pt x="972196" y="195132"/>
                </a:cubicBezTo>
                <a:cubicBezTo>
                  <a:pt x="971749" y="195808"/>
                  <a:pt x="971006" y="196231"/>
                  <a:pt x="970196" y="196275"/>
                </a:cubicBezTo>
                <a:lnTo>
                  <a:pt x="967624" y="196275"/>
                </a:lnTo>
                <a:lnTo>
                  <a:pt x="967624" y="199704"/>
                </a:lnTo>
                <a:lnTo>
                  <a:pt x="991151" y="199704"/>
                </a:lnTo>
                <a:lnTo>
                  <a:pt x="991151" y="196275"/>
                </a:lnTo>
                <a:lnTo>
                  <a:pt x="989627" y="196275"/>
                </a:lnTo>
                <a:cubicBezTo>
                  <a:pt x="987627" y="196275"/>
                  <a:pt x="986008" y="194656"/>
                  <a:pt x="984579" y="191418"/>
                </a:cubicBezTo>
                <a:moveTo>
                  <a:pt x="1042681" y="138744"/>
                </a:moveTo>
                <a:lnTo>
                  <a:pt x="1043538" y="138744"/>
                </a:lnTo>
                <a:cubicBezTo>
                  <a:pt x="1045920" y="138744"/>
                  <a:pt x="1048492" y="140173"/>
                  <a:pt x="1048492" y="142554"/>
                </a:cubicBezTo>
                <a:lnTo>
                  <a:pt x="1048492" y="176082"/>
                </a:lnTo>
                <a:lnTo>
                  <a:pt x="1013440" y="135601"/>
                </a:lnTo>
                <a:lnTo>
                  <a:pt x="1013440" y="135601"/>
                </a:lnTo>
                <a:lnTo>
                  <a:pt x="996104" y="135601"/>
                </a:lnTo>
                <a:lnTo>
                  <a:pt x="996104" y="139125"/>
                </a:lnTo>
                <a:lnTo>
                  <a:pt x="996962" y="139125"/>
                </a:lnTo>
                <a:cubicBezTo>
                  <a:pt x="999533" y="139125"/>
                  <a:pt x="1000867" y="139125"/>
                  <a:pt x="1001724" y="140649"/>
                </a:cubicBezTo>
                <a:lnTo>
                  <a:pt x="1002676" y="141697"/>
                </a:lnTo>
                <a:cubicBezTo>
                  <a:pt x="1003819" y="142878"/>
                  <a:pt x="1004896" y="144118"/>
                  <a:pt x="1005915" y="145412"/>
                </a:cubicBezTo>
                <a:lnTo>
                  <a:pt x="1005915" y="193037"/>
                </a:lnTo>
                <a:cubicBezTo>
                  <a:pt x="1005667" y="195391"/>
                  <a:pt x="1003562" y="197099"/>
                  <a:pt x="1001210" y="196853"/>
                </a:cubicBezTo>
                <a:cubicBezTo>
                  <a:pt x="1001190" y="196851"/>
                  <a:pt x="1001171" y="196849"/>
                  <a:pt x="1001153" y="196847"/>
                </a:cubicBezTo>
                <a:lnTo>
                  <a:pt x="999914" y="196847"/>
                </a:lnTo>
                <a:lnTo>
                  <a:pt x="999914" y="200276"/>
                </a:lnTo>
                <a:lnTo>
                  <a:pt x="1018964" y="200276"/>
                </a:lnTo>
                <a:lnTo>
                  <a:pt x="1018964" y="196847"/>
                </a:lnTo>
                <a:lnTo>
                  <a:pt x="1017821" y="196847"/>
                </a:lnTo>
                <a:cubicBezTo>
                  <a:pt x="1015345" y="196847"/>
                  <a:pt x="1012964" y="195704"/>
                  <a:pt x="1012964" y="193037"/>
                </a:cubicBezTo>
                <a:lnTo>
                  <a:pt x="1012964" y="153603"/>
                </a:lnTo>
                <a:lnTo>
                  <a:pt x="1052587" y="199704"/>
                </a:lnTo>
                <a:lnTo>
                  <a:pt x="1052587" y="199704"/>
                </a:lnTo>
                <a:lnTo>
                  <a:pt x="1055159" y="199704"/>
                </a:lnTo>
                <a:lnTo>
                  <a:pt x="1055159" y="142554"/>
                </a:lnTo>
                <a:cubicBezTo>
                  <a:pt x="1055350" y="140248"/>
                  <a:pt x="1057378" y="138536"/>
                  <a:pt x="1059683" y="138730"/>
                </a:cubicBezTo>
                <a:cubicBezTo>
                  <a:pt x="1059731" y="138734"/>
                  <a:pt x="1059779" y="138739"/>
                  <a:pt x="1059826" y="138744"/>
                </a:cubicBezTo>
                <a:lnTo>
                  <a:pt x="1061351" y="138744"/>
                </a:lnTo>
                <a:lnTo>
                  <a:pt x="1061351" y="135220"/>
                </a:lnTo>
                <a:lnTo>
                  <a:pt x="1042301" y="135220"/>
                </a:lnTo>
                <a:close/>
                <a:moveTo>
                  <a:pt x="739310" y="181702"/>
                </a:moveTo>
                <a:cubicBezTo>
                  <a:pt x="736739" y="189894"/>
                  <a:pt x="732548" y="193418"/>
                  <a:pt x="725404" y="193418"/>
                </a:cubicBezTo>
                <a:lnTo>
                  <a:pt x="709687" y="193418"/>
                </a:lnTo>
                <a:cubicBezTo>
                  <a:pt x="708478" y="193475"/>
                  <a:pt x="707449" y="192542"/>
                  <a:pt x="707392" y="191334"/>
                </a:cubicBezTo>
                <a:cubicBezTo>
                  <a:pt x="707392" y="191235"/>
                  <a:pt x="707392" y="191136"/>
                  <a:pt x="707401" y="191037"/>
                </a:cubicBezTo>
                <a:lnTo>
                  <a:pt x="707401" y="169224"/>
                </a:lnTo>
                <a:lnTo>
                  <a:pt x="724451" y="169224"/>
                </a:lnTo>
                <a:cubicBezTo>
                  <a:pt x="727118" y="169224"/>
                  <a:pt x="728452" y="171796"/>
                  <a:pt x="728452" y="174368"/>
                </a:cubicBezTo>
                <a:lnTo>
                  <a:pt x="728452" y="175511"/>
                </a:lnTo>
                <a:lnTo>
                  <a:pt x="731785" y="175511"/>
                </a:lnTo>
                <a:lnTo>
                  <a:pt x="731785" y="156461"/>
                </a:lnTo>
                <a:lnTo>
                  <a:pt x="728452" y="156461"/>
                </a:lnTo>
                <a:lnTo>
                  <a:pt x="728452" y="157794"/>
                </a:lnTo>
                <a:cubicBezTo>
                  <a:pt x="728452" y="160176"/>
                  <a:pt x="727214" y="162843"/>
                  <a:pt x="724451" y="162843"/>
                </a:cubicBezTo>
                <a:lnTo>
                  <a:pt x="707401" y="162843"/>
                </a:lnTo>
                <a:lnTo>
                  <a:pt x="707401" y="141697"/>
                </a:lnTo>
                <a:lnTo>
                  <a:pt x="724737" y="141697"/>
                </a:lnTo>
                <a:cubicBezTo>
                  <a:pt x="729309" y="141697"/>
                  <a:pt x="732357" y="145317"/>
                  <a:pt x="732738" y="151222"/>
                </a:cubicBezTo>
                <a:lnTo>
                  <a:pt x="732738" y="152079"/>
                </a:lnTo>
                <a:lnTo>
                  <a:pt x="735976" y="152079"/>
                </a:lnTo>
                <a:lnTo>
                  <a:pt x="734833" y="135792"/>
                </a:lnTo>
                <a:lnTo>
                  <a:pt x="688161" y="135792"/>
                </a:lnTo>
                <a:lnTo>
                  <a:pt x="688161" y="139316"/>
                </a:lnTo>
                <a:lnTo>
                  <a:pt x="689304" y="139316"/>
                </a:lnTo>
                <a:cubicBezTo>
                  <a:pt x="692638" y="139316"/>
                  <a:pt x="694257" y="141221"/>
                  <a:pt x="694257" y="145126"/>
                </a:cubicBezTo>
                <a:lnTo>
                  <a:pt x="694257" y="191132"/>
                </a:lnTo>
                <a:cubicBezTo>
                  <a:pt x="694257" y="195037"/>
                  <a:pt x="692638" y="196847"/>
                  <a:pt x="689304" y="196847"/>
                </a:cubicBezTo>
                <a:lnTo>
                  <a:pt x="688161" y="196847"/>
                </a:lnTo>
                <a:lnTo>
                  <a:pt x="688161" y="200181"/>
                </a:lnTo>
                <a:lnTo>
                  <a:pt x="735786" y="200181"/>
                </a:lnTo>
                <a:lnTo>
                  <a:pt x="741692" y="181607"/>
                </a:lnTo>
                <a:lnTo>
                  <a:pt x="738072" y="181607"/>
                </a:lnTo>
                <a:close/>
                <a:moveTo>
                  <a:pt x="490803" y="159223"/>
                </a:moveTo>
                <a:cubicBezTo>
                  <a:pt x="489917" y="148621"/>
                  <a:pt x="493356" y="138109"/>
                  <a:pt x="500328" y="130077"/>
                </a:cubicBezTo>
                <a:cubicBezTo>
                  <a:pt x="503728" y="126749"/>
                  <a:pt x="508243" y="124812"/>
                  <a:pt x="512996" y="124647"/>
                </a:cubicBezTo>
                <a:lnTo>
                  <a:pt x="512996" y="124647"/>
                </a:lnTo>
                <a:cubicBezTo>
                  <a:pt x="524331" y="124647"/>
                  <a:pt x="535856" y="135315"/>
                  <a:pt x="535856" y="159223"/>
                </a:cubicBezTo>
                <a:cubicBezTo>
                  <a:pt x="535856" y="176463"/>
                  <a:pt x="528808" y="193799"/>
                  <a:pt x="513282" y="193799"/>
                </a:cubicBezTo>
                <a:cubicBezTo>
                  <a:pt x="499566" y="193799"/>
                  <a:pt x="490708" y="180273"/>
                  <a:pt x="490708" y="159223"/>
                </a:cubicBezTo>
                <a:moveTo>
                  <a:pt x="551286" y="217992"/>
                </a:moveTo>
                <a:lnTo>
                  <a:pt x="552144" y="217992"/>
                </a:lnTo>
                <a:lnTo>
                  <a:pt x="552144" y="214278"/>
                </a:lnTo>
                <a:lnTo>
                  <a:pt x="551286" y="214278"/>
                </a:lnTo>
                <a:cubicBezTo>
                  <a:pt x="540962" y="213538"/>
                  <a:pt x="531741" y="207525"/>
                  <a:pt x="526902" y="198371"/>
                </a:cubicBezTo>
                <a:cubicBezTo>
                  <a:pt x="548105" y="189087"/>
                  <a:pt x="557763" y="164373"/>
                  <a:pt x="548486" y="143170"/>
                </a:cubicBezTo>
                <a:cubicBezTo>
                  <a:pt x="542228" y="128882"/>
                  <a:pt x="528560" y="119250"/>
                  <a:pt x="512996" y="118170"/>
                </a:cubicBezTo>
                <a:lnTo>
                  <a:pt x="512996" y="118170"/>
                </a:lnTo>
                <a:cubicBezTo>
                  <a:pt x="491641" y="118442"/>
                  <a:pt x="474543" y="135974"/>
                  <a:pt x="474820" y="157330"/>
                </a:cubicBezTo>
                <a:cubicBezTo>
                  <a:pt x="474829" y="157993"/>
                  <a:pt x="474858" y="158656"/>
                  <a:pt x="474896" y="159318"/>
                </a:cubicBezTo>
                <a:cubicBezTo>
                  <a:pt x="473382" y="178475"/>
                  <a:pt x="485888" y="195936"/>
                  <a:pt x="504519" y="200657"/>
                </a:cubicBezTo>
                <a:cubicBezTo>
                  <a:pt x="516673" y="212815"/>
                  <a:pt x="533342" y="219372"/>
                  <a:pt x="550525" y="218754"/>
                </a:cubicBezTo>
                <a:moveTo>
                  <a:pt x="614913" y="179607"/>
                </a:moveTo>
                <a:lnTo>
                  <a:pt x="614913" y="142554"/>
                </a:lnTo>
                <a:cubicBezTo>
                  <a:pt x="614647" y="140946"/>
                  <a:pt x="615733" y="139424"/>
                  <a:pt x="617342" y="139157"/>
                </a:cubicBezTo>
                <a:cubicBezTo>
                  <a:pt x="617581" y="139117"/>
                  <a:pt x="617819" y="139106"/>
                  <a:pt x="618057" y="139125"/>
                </a:cubicBezTo>
                <a:lnTo>
                  <a:pt x="620914" y="139125"/>
                </a:lnTo>
                <a:lnTo>
                  <a:pt x="620914" y="135601"/>
                </a:lnTo>
                <a:lnTo>
                  <a:pt x="601864" y="135601"/>
                </a:lnTo>
                <a:lnTo>
                  <a:pt x="601864" y="139125"/>
                </a:lnTo>
                <a:lnTo>
                  <a:pt x="604436" y="139125"/>
                </a:lnTo>
                <a:cubicBezTo>
                  <a:pt x="606217" y="138964"/>
                  <a:pt x="607789" y="140277"/>
                  <a:pt x="607951" y="142058"/>
                </a:cubicBezTo>
                <a:cubicBezTo>
                  <a:pt x="607970" y="142224"/>
                  <a:pt x="607970" y="142390"/>
                  <a:pt x="607960" y="142554"/>
                </a:cubicBezTo>
                <a:lnTo>
                  <a:pt x="607960" y="179226"/>
                </a:lnTo>
                <a:cubicBezTo>
                  <a:pt x="607551" y="187949"/>
                  <a:pt x="600150" y="194687"/>
                  <a:pt x="591425" y="194277"/>
                </a:cubicBezTo>
                <a:cubicBezTo>
                  <a:pt x="591415" y="194276"/>
                  <a:pt x="591396" y="194276"/>
                  <a:pt x="591387" y="194275"/>
                </a:cubicBezTo>
                <a:cubicBezTo>
                  <a:pt x="583339" y="194151"/>
                  <a:pt x="576919" y="187527"/>
                  <a:pt x="577042" y="179479"/>
                </a:cubicBezTo>
                <a:cubicBezTo>
                  <a:pt x="577042" y="179108"/>
                  <a:pt x="577061" y="178738"/>
                  <a:pt x="577099" y="178368"/>
                </a:cubicBezTo>
                <a:lnTo>
                  <a:pt x="577099" y="144269"/>
                </a:lnTo>
                <a:cubicBezTo>
                  <a:pt x="577080" y="141637"/>
                  <a:pt x="579052" y="139418"/>
                  <a:pt x="581671" y="139125"/>
                </a:cubicBezTo>
                <a:lnTo>
                  <a:pt x="582910" y="139125"/>
                </a:lnTo>
                <a:lnTo>
                  <a:pt x="582910" y="135601"/>
                </a:lnTo>
                <a:lnTo>
                  <a:pt x="559192" y="135601"/>
                </a:lnTo>
                <a:lnTo>
                  <a:pt x="559192" y="138268"/>
                </a:lnTo>
                <a:lnTo>
                  <a:pt x="559192" y="139125"/>
                </a:lnTo>
                <a:lnTo>
                  <a:pt x="560050" y="139125"/>
                </a:lnTo>
                <a:cubicBezTo>
                  <a:pt x="562726" y="139327"/>
                  <a:pt x="564774" y="141587"/>
                  <a:pt x="564717" y="144269"/>
                </a:cubicBezTo>
                <a:lnTo>
                  <a:pt x="564717" y="177987"/>
                </a:lnTo>
                <a:cubicBezTo>
                  <a:pt x="564984" y="190820"/>
                  <a:pt x="575594" y="201010"/>
                  <a:pt x="588434" y="200747"/>
                </a:cubicBezTo>
                <a:cubicBezTo>
                  <a:pt x="588967" y="200736"/>
                  <a:pt x="589510" y="200705"/>
                  <a:pt x="590053" y="200657"/>
                </a:cubicBezTo>
                <a:cubicBezTo>
                  <a:pt x="602160" y="202185"/>
                  <a:pt x="613218" y="193606"/>
                  <a:pt x="614742" y="181498"/>
                </a:cubicBezTo>
                <a:cubicBezTo>
                  <a:pt x="614847" y="180712"/>
                  <a:pt x="614895" y="179922"/>
                  <a:pt x="614913" y="179130"/>
                </a:cubicBezTo>
                <a:moveTo>
                  <a:pt x="342879" y="194180"/>
                </a:moveTo>
                <a:lnTo>
                  <a:pt x="342879" y="194180"/>
                </a:lnTo>
                <a:cubicBezTo>
                  <a:pt x="338146" y="194132"/>
                  <a:pt x="333631" y="192215"/>
                  <a:pt x="330307" y="188846"/>
                </a:cubicBezTo>
                <a:cubicBezTo>
                  <a:pt x="323468" y="180662"/>
                  <a:pt x="320048" y="170150"/>
                  <a:pt x="320782" y="159509"/>
                </a:cubicBezTo>
                <a:cubicBezTo>
                  <a:pt x="320782" y="151698"/>
                  <a:pt x="322306" y="126076"/>
                  <a:pt x="343356" y="124933"/>
                </a:cubicBezTo>
                <a:cubicBezTo>
                  <a:pt x="351643" y="124933"/>
                  <a:pt x="365549" y="130362"/>
                  <a:pt x="366026" y="158937"/>
                </a:cubicBezTo>
                <a:cubicBezTo>
                  <a:pt x="366026" y="179988"/>
                  <a:pt x="356501" y="194180"/>
                  <a:pt x="343356" y="194180"/>
                </a:cubicBezTo>
                <a:moveTo>
                  <a:pt x="343356" y="117980"/>
                </a:moveTo>
                <a:cubicBezTo>
                  <a:pt x="333964" y="117900"/>
                  <a:pt x="324878" y="121292"/>
                  <a:pt x="317829" y="127505"/>
                </a:cubicBezTo>
                <a:cubicBezTo>
                  <a:pt x="309409" y="135891"/>
                  <a:pt x="304770" y="147343"/>
                  <a:pt x="304970" y="159223"/>
                </a:cubicBezTo>
                <a:cubicBezTo>
                  <a:pt x="304970" y="180450"/>
                  <a:pt x="322182" y="197656"/>
                  <a:pt x="343404" y="197656"/>
                </a:cubicBezTo>
                <a:cubicBezTo>
                  <a:pt x="364625" y="197656"/>
                  <a:pt x="381837" y="180450"/>
                  <a:pt x="381837" y="159223"/>
                </a:cubicBezTo>
                <a:cubicBezTo>
                  <a:pt x="383523" y="138248"/>
                  <a:pt x="367883" y="119880"/>
                  <a:pt x="346909" y="118197"/>
                </a:cubicBezTo>
                <a:cubicBezTo>
                  <a:pt x="345851" y="118112"/>
                  <a:pt x="344794" y="118071"/>
                  <a:pt x="343737" y="118075"/>
                </a:cubicBezTo>
                <a:moveTo>
                  <a:pt x="858754" y="175225"/>
                </a:moveTo>
                <a:cubicBezTo>
                  <a:pt x="853581" y="168174"/>
                  <a:pt x="846609" y="162646"/>
                  <a:pt x="838561" y="159223"/>
                </a:cubicBezTo>
                <a:lnTo>
                  <a:pt x="837227" y="158461"/>
                </a:lnTo>
                <a:cubicBezTo>
                  <a:pt x="833398" y="156765"/>
                  <a:pt x="830807" y="153110"/>
                  <a:pt x="830464" y="148936"/>
                </a:cubicBezTo>
                <a:cubicBezTo>
                  <a:pt x="830569" y="146000"/>
                  <a:pt x="832245" y="143347"/>
                  <a:pt x="834846" y="141983"/>
                </a:cubicBezTo>
                <a:cubicBezTo>
                  <a:pt x="838113" y="140074"/>
                  <a:pt x="842152" y="140074"/>
                  <a:pt x="845419" y="141983"/>
                </a:cubicBezTo>
                <a:cubicBezTo>
                  <a:pt x="850505" y="145032"/>
                  <a:pt x="853620" y="150530"/>
                  <a:pt x="853610" y="156461"/>
                </a:cubicBezTo>
                <a:lnTo>
                  <a:pt x="853610" y="157318"/>
                </a:lnTo>
                <a:lnTo>
                  <a:pt x="857229" y="157318"/>
                </a:lnTo>
                <a:lnTo>
                  <a:pt x="857229" y="135601"/>
                </a:lnTo>
                <a:lnTo>
                  <a:pt x="853801" y="135601"/>
                </a:lnTo>
                <a:lnTo>
                  <a:pt x="853801" y="136363"/>
                </a:lnTo>
                <a:cubicBezTo>
                  <a:pt x="853687" y="137173"/>
                  <a:pt x="853239" y="137897"/>
                  <a:pt x="852562" y="138363"/>
                </a:cubicBezTo>
                <a:cubicBezTo>
                  <a:pt x="851505" y="138848"/>
                  <a:pt x="850286" y="138848"/>
                  <a:pt x="849229" y="138363"/>
                </a:cubicBezTo>
                <a:cubicBezTo>
                  <a:pt x="842037" y="133676"/>
                  <a:pt x="832598" y="134378"/>
                  <a:pt x="826178" y="140078"/>
                </a:cubicBezTo>
                <a:cubicBezTo>
                  <a:pt x="822254" y="143863"/>
                  <a:pt x="820263" y="149222"/>
                  <a:pt x="820749" y="154651"/>
                </a:cubicBezTo>
                <a:cubicBezTo>
                  <a:pt x="821406" y="160031"/>
                  <a:pt x="824587" y="164774"/>
                  <a:pt x="829321" y="167415"/>
                </a:cubicBezTo>
                <a:cubicBezTo>
                  <a:pt x="830846" y="168462"/>
                  <a:pt x="832465" y="169415"/>
                  <a:pt x="834179" y="170367"/>
                </a:cubicBezTo>
                <a:cubicBezTo>
                  <a:pt x="839361" y="172989"/>
                  <a:pt x="844066" y="176466"/>
                  <a:pt x="848086" y="180654"/>
                </a:cubicBezTo>
                <a:cubicBezTo>
                  <a:pt x="851115" y="184361"/>
                  <a:pt x="850572" y="189821"/>
                  <a:pt x="846867" y="192851"/>
                </a:cubicBezTo>
                <a:cubicBezTo>
                  <a:pt x="846619" y="193054"/>
                  <a:pt x="846352" y="193244"/>
                  <a:pt x="846085" y="193418"/>
                </a:cubicBezTo>
                <a:cubicBezTo>
                  <a:pt x="842790" y="196097"/>
                  <a:pt x="838218" y="196548"/>
                  <a:pt x="834465" y="194561"/>
                </a:cubicBezTo>
                <a:cubicBezTo>
                  <a:pt x="828531" y="191443"/>
                  <a:pt x="824854" y="185260"/>
                  <a:pt x="824940" y="178559"/>
                </a:cubicBezTo>
                <a:lnTo>
                  <a:pt x="824940" y="177702"/>
                </a:lnTo>
                <a:lnTo>
                  <a:pt x="819987" y="177702"/>
                </a:lnTo>
                <a:lnTo>
                  <a:pt x="819987" y="200466"/>
                </a:lnTo>
                <a:lnTo>
                  <a:pt x="823416" y="200466"/>
                </a:lnTo>
                <a:lnTo>
                  <a:pt x="823416" y="199895"/>
                </a:lnTo>
                <a:cubicBezTo>
                  <a:pt x="823520" y="198857"/>
                  <a:pt x="824130" y="197935"/>
                  <a:pt x="825035" y="197418"/>
                </a:cubicBezTo>
                <a:cubicBezTo>
                  <a:pt x="825816" y="197055"/>
                  <a:pt x="826721" y="197055"/>
                  <a:pt x="827511" y="197418"/>
                </a:cubicBezTo>
                <a:cubicBezTo>
                  <a:pt x="831579" y="199545"/>
                  <a:pt x="836075" y="200718"/>
                  <a:pt x="840656" y="200847"/>
                </a:cubicBezTo>
                <a:cubicBezTo>
                  <a:pt x="844819" y="200950"/>
                  <a:pt x="848895" y="199603"/>
                  <a:pt x="852181" y="197037"/>
                </a:cubicBezTo>
                <a:cubicBezTo>
                  <a:pt x="859135" y="192108"/>
                  <a:pt x="861440" y="182838"/>
                  <a:pt x="857611" y="175225"/>
                </a:cubicBezTo>
                <a:moveTo>
                  <a:pt x="372312" y="1489"/>
                </a:moveTo>
                <a:cubicBezTo>
                  <a:pt x="372312" y="918"/>
                  <a:pt x="371645" y="-35"/>
                  <a:pt x="370978" y="-35"/>
                </a:cubicBezTo>
                <a:lnTo>
                  <a:pt x="306971" y="-35"/>
                </a:lnTo>
                <a:cubicBezTo>
                  <a:pt x="306218" y="119"/>
                  <a:pt x="305646" y="730"/>
                  <a:pt x="305542" y="1489"/>
                </a:cubicBezTo>
                <a:lnTo>
                  <a:pt x="304779" y="21301"/>
                </a:lnTo>
                <a:lnTo>
                  <a:pt x="308494" y="21301"/>
                </a:lnTo>
                <a:lnTo>
                  <a:pt x="308494" y="20444"/>
                </a:lnTo>
                <a:cubicBezTo>
                  <a:pt x="308494" y="14824"/>
                  <a:pt x="310590" y="8061"/>
                  <a:pt x="318019" y="8061"/>
                </a:cubicBezTo>
                <a:lnTo>
                  <a:pt x="331831" y="8061"/>
                </a:lnTo>
                <a:lnTo>
                  <a:pt x="331831" y="70164"/>
                </a:lnTo>
                <a:cubicBezTo>
                  <a:pt x="331888" y="73652"/>
                  <a:pt x="329211" y="76579"/>
                  <a:pt x="325735" y="76832"/>
                </a:cubicBezTo>
                <a:lnTo>
                  <a:pt x="321258" y="76832"/>
                </a:lnTo>
                <a:lnTo>
                  <a:pt x="321258" y="80832"/>
                </a:lnTo>
                <a:lnTo>
                  <a:pt x="357167" y="80832"/>
                </a:lnTo>
                <a:lnTo>
                  <a:pt x="357167" y="76832"/>
                </a:lnTo>
                <a:lnTo>
                  <a:pt x="352786" y="76832"/>
                </a:lnTo>
                <a:cubicBezTo>
                  <a:pt x="349309" y="76579"/>
                  <a:pt x="346633" y="73652"/>
                  <a:pt x="346690" y="70164"/>
                </a:cubicBezTo>
                <a:lnTo>
                  <a:pt x="346690" y="8061"/>
                </a:lnTo>
                <a:lnTo>
                  <a:pt x="360501" y="8061"/>
                </a:lnTo>
                <a:cubicBezTo>
                  <a:pt x="367645" y="8061"/>
                  <a:pt x="369455" y="14824"/>
                  <a:pt x="370026" y="20444"/>
                </a:cubicBezTo>
                <a:lnTo>
                  <a:pt x="370026" y="21301"/>
                </a:lnTo>
                <a:lnTo>
                  <a:pt x="373741" y="21301"/>
                </a:lnTo>
                <a:close/>
                <a:moveTo>
                  <a:pt x="244201" y="6252"/>
                </a:moveTo>
                <a:lnTo>
                  <a:pt x="244201" y="154175"/>
                </a:lnTo>
                <a:cubicBezTo>
                  <a:pt x="244201" y="211325"/>
                  <a:pt x="194385" y="269618"/>
                  <a:pt x="125138" y="291144"/>
                </a:cubicBezTo>
                <a:cubicBezTo>
                  <a:pt x="55606" y="269618"/>
                  <a:pt x="5790" y="211325"/>
                  <a:pt x="5790" y="154175"/>
                </a:cubicBezTo>
                <a:lnTo>
                  <a:pt x="5790" y="6252"/>
                </a:lnTo>
                <a:lnTo>
                  <a:pt x="243915" y="6252"/>
                </a:lnTo>
                <a:moveTo>
                  <a:pt x="250201" y="-35"/>
                </a:moveTo>
                <a:lnTo>
                  <a:pt x="-687" y="-35"/>
                </a:lnTo>
                <a:lnTo>
                  <a:pt x="-687" y="154175"/>
                </a:lnTo>
                <a:cubicBezTo>
                  <a:pt x="-687" y="214754"/>
                  <a:pt x="51319" y="274857"/>
                  <a:pt x="123138" y="297050"/>
                </a:cubicBezTo>
                <a:lnTo>
                  <a:pt x="125043" y="297621"/>
                </a:lnTo>
                <a:lnTo>
                  <a:pt x="126852" y="297050"/>
                </a:lnTo>
                <a:cubicBezTo>
                  <a:pt x="198385" y="274761"/>
                  <a:pt x="250677" y="214659"/>
                  <a:pt x="250677" y="154175"/>
                </a:cubicBezTo>
                <a:lnTo>
                  <a:pt x="250677" y="-35"/>
                </a:lnTo>
                <a:close/>
                <a:moveTo>
                  <a:pt x="62178" y="107502"/>
                </a:moveTo>
                <a:cubicBezTo>
                  <a:pt x="60940" y="107502"/>
                  <a:pt x="59701" y="108836"/>
                  <a:pt x="59321" y="110646"/>
                </a:cubicBezTo>
                <a:lnTo>
                  <a:pt x="65131" y="110646"/>
                </a:lnTo>
                <a:cubicBezTo>
                  <a:pt x="65131" y="108836"/>
                  <a:pt x="63512" y="107502"/>
                  <a:pt x="62178" y="107502"/>
                </a:cubicBezTo>
                <a:moveTo>
                  <a:pt x="62178" y="117027"/>
                </a:moveTo>
                <a:cubicBezTo>
                  <a:pt x="63512" y="117027"/>
                  <a:pt x="64655" y="115694"/>
                  <a:pt x="65131" y="113979"/>
                </a:cubicBezTo>
                <a:lnTo>
                  <a:pt x="59321" y="113979"/>
                </a:lnTo>
                <a:cubicBezTo>
                  <a:pt x="59321" y="115694"/>
                  <a:pt x="60940" y="117027"/>
                  <a:pt x="62178" y="117027"/>
                </a:cubicBezTo>
                <a:moveTo>
                  <a:pt x="62178" y="143507"/>
                </a:moveTo>
                <a:cubicBezTo>
                  <a:pt x="63512" y="143507"/>
                  <a:pt x="64655" y="142173"/>
                  <a:pt x="65131" y="140459"/>
                </a:cubicBezTo>
                <a:lnTo>
                  <a:pt x="59321" y="140459"/>
                </a:lnTo>
                <a:cubicBezTo>
                  <a:pt x="59321" y="142173"/>
                  <a:pt x="60940" y="143507"/>
                  <a:pt x="62178" y="143507"/>
                </a:cubicBezTo>
                <a:moveTo>
                  <a:pt x="62178" y="133982"/>
                </a:moveTo>
                <a:cubicBezTo>
                  <a:pt x="60940" y="133982"/>
                  <a:pt x="59701" y="135315"/>
                  <a:pt x="59321" y="137030"/>
                </a:cubicBezTo>
                <a:lnTo>
                  <a:pt x="65131" y="137030"/>
                </a:lnTo>
                <a:cubicBezTo>
                  <a:pt x="65131" y="135315"/>
                  <a:pt x="63512" y="133982"/>
                  <a:pt x="62178" y="133982"/>
                </a:cubicBezTo>
                <a:moveTo>
                  <a:pt x="217626" y="50638"/>
                </a:moveTo>
                <a:cubicBezTo>
                  <a:pt x="208958" y="68831"/>
                  <a:pt x="195528" y="80642"/>
                  <a:pt x="164476" y="85595"/>
                </a:cubicBezTo>
                <a:cubicBezTo>
                  <a:pt x="169430" y="54543"/>
                  <a:pt x="181240" y="41113"/>
                  <a:pt x="199433" y="32445"/>
                </a:cubicBezTo>
                <a:lnTo>
                  <a:pt x="49986" y="32445"/>
                </a:lnTo>
                <a:cubicBezTo>
                  <a:pt x="68274" y="41113"/>
                  <a:pt x="80085" y="54543"/>
                  <a:pt x="84943" y="85595"/>
                </a:cubicBezTo>
                <a:cubicBezTo>
                  <a:pt x="53891" y="80642"/>
                  <a:pt x="40461" y="68831"/>
                  <a:pt x="31793" y="50638"/>
                </a:cubicBezTo>
                <a:lnTo>
                  <a:pt x="31793" y="50638"/>
                </a:lnTo>
                <a:lnTo>
                  <a:pt x="31793" y="200657"/>
                </a:lnTo>
                <a:lnTo>
                  <a:pt x="31793" y="200657"/>
                </a:lnTo>
                <a:cubicBezTo>
                  <a:pt x="40461" y="182369"/>
                  <a:pt x="53891" y="170558"/>
                  <a:pt x="84943" y="165700"/>
                </a:cubicBezTo>
                <a:cubicBezTo>
                  <a:pt x="80085" y="196656"/>
                  <a:pt x="68274" y="210182"/>
                  <a:pt x="49986" y="218850"/>
                </a:cubicBezTo>
                <a:lnTo>
                  <a:pt x="199433" y="218850"/>
                </a:lnTo>
                <a:cubicBezTo>
                  <a:pt x="181240" y="210182"/>
                  <a:pt x="169430" y="196656"/>
                  <a:pt x="164476" y="165700"/>
                </a:cubicBezTo>
                <a:cubicBezTo>
                  <a:pt x="195528" y="170558"/>
                  <a:pt x="208958" y="182369"/>
                  <a:pt x="217626" y="200657"/>
                </a:cubicBezTo>
                <a:lnTo>
                  <a:pt x="217626" y="200657"/>
                </a:lnTo>
                <a:lnTo>
                  <a:pt x="217626" y="50733"/>
                </a:lnTo>
                <a:close/>
                <a:moveTo>
                  <a:pt x="127805" y="99311"/>
                </a:moveTo>
                <a:cubicBezTo>
                  <a:pt x="127805" y="94739"/>
                  <a:pt x="132568" y="91881"/>
                  <a:pt x="138854" y="91881"/>
                </a:cubicBezTo>
                <a:cubicBezTo>
                  <a:pt x="148379" y="91881"/>
                  <a:pt x="153142" y="94929"/>
                  <a:pt x="157904" y="93977"/>
                </a:cubicBezTo>
                <a:lnTo>
                  <a:pt x="157904" y="143507"/>
                </a:lnTo>
                <a:lnTo>
                  <a:pt x="141711" y="143507"/>
                </a:lnTo>
                <a:cubicBezTo>
                  <a:pt x="136816" y="143040"/>
                  <a:pt x="131882" y="143895"/>
                  <a:pt x="127424" y="145983"/>
                </a:cubicBezTo>
                <a:close/>
                <a:moveTo>
                  <a:pt x="91134" y="93786"/>
                </a:moveTo>
                <a:cubicBezTo>
                  <a:pt x="96278" y="94834"/>
                  <a:pt x="101230" y="91786"/>
                  <a:pt x="110184" y="91786"/>
                </a:cubicBezTo>
                <a:cubicBezTo>
                  <a:pt x="116471" y="91786"/>
                  <a:pt x="121233" y="94548"/>
                  <a:pt x="121233" y="99120"/>
                </a:cubicBezTo>
                <a:lnTo>
                  <a:pt x="121233" y="145983"/>
                </a:lnTo>
                <a:cubicBezTo>
                  <a:pt x="116804" y="143816"/>
                  <a:pt x="111851" y="142926"/>
                  <a:pt x="106946" y="143412"/>
                </a:cubicBezTo>
                <a:lnTo>
                  <a:pt x="90753" y="143412"/>
                </a:lnTo>
                <a:close/>
                <a:moveTo>
                  <a:pt x="185717" y="133982"/>
                </a:moveTo>
                <a:cubicBezTo>
                  <a:pt x="188346" y="133982"/>
                  <a:pt x="190479" y="136114"/>
                  <a:pt x="190479" y="138744"/>
                </a:cubicBezTo>
                <a:cubicBezTo>
                  <a:pt x="190479" y="141374"/>
                  <a:pt x="188346" y="143507"/>
                  <a:pt x="185717" y="143507"/>
                </a:cubicBezTo>
                <a:lnTo>
                  <a:pt x="170668" y="143507"/>
                </a:lnTo>
                <a:lnTo>
                  <a:pt x="170668" y="155699"/>
                </a:lnTo>
                <a:lnTo>
                  <a:pt x="142093" y="155699"/>
                </a:lnTo>
                <a:cubicBezTo>
                  <a:pt x="138835" y="155274"/>
                  <a:pt x="135530" y="155804"/>
                  <a:pt x="132568" y="157223"/>
                </a:cubicBezTo>
                <a:cubicBezTo>
                  <a:pt x="127662" y="159882"/>
                  <a:pt x="121757" y="159882"/>
                  <a:pt x="116851" y="157223"/>
                </a:cubicBezTo>
                <a:cubicBezTo>
                  <a:pt x="113889" y="155804"/>
                  <a:pt x="110584" y="155274"/>
                  <a:pt x="107326" y="155699"/>
                </a:cubicBezTo>
                <a:lnTo>
                  <a:pt x="78751" y="155699"/>
                </a:lnTo>
                <a:lnTo>
                  <a:pt x="78751" y="143507"/>
                </a:lnTo>
                <a:lnTo>
                  <a:pt x="67512" y="143507"/>
                </a:lnTo>
                <a:cubicBezTo>
                  <a:pt x="66502" y="145374"/>
                  <a:pt x="64588" y="146568"/>
                  <a:pt x="62463" y="146650"/>
                </a:cubicBezTo>
                <a:cubicBezTo>
                  <a:pt x="59197" y="146338"/>
                  <a:pt x="56625" y="143728"/>
                  <a:pt x="56368" y="140459"/>
                </a:cubicBezTo>
                <a:lnTo>
                  <a:pt x="54748" y="140459"/>
                </a:lnTo>
                <a:cubicBezTo>
                  <a:pt x="53853" y="140459"/>
                  <a:pt x="53129" y="139734"/>
                  <a:pt x="53129" y="138840"/>
                </a:cubicBezTo>
                <a:cubicBezTo>
                  <a:pt x="53177" y="137982"/>
                  <a:pt x="53891" y="137314"/>
                  <a:pt x="54748" y="137316"/>
                </a:cubicBezTo>
                <a:lnTo>
                  <a:pt x="56368" y="137316"/>
                </a:lnTo>
                <a:cubicBezTo>
                  <a:pt x="56634" y="134047"/>
                  <a:pt x="59197" y="131437"/>
                  <a:pt x="62463" y="131124"/>
                </a:cubicBezTo>
                <a:cubicBezTo>
                  <a:pt x="64531" y="131146"/>
                  <a:pt x="66436" y="132225"/>
                  <a:pt x="67512" y="133982"/>
                </a:cubicBezTo>
                <a:lnTo>
                  <a:pt x="79037" y="133982"/>
                </a:lnTo>
                <a:lnTo>
                  <a:pt x="79037" y="116837"/>
                </a:lnTo>
                <a:lnTo>
                  <a:pt x="67512" y="116837"/>
                </a:lnTo>
                <a:cubicBezTo>
                  <a:pt x="66502" y="118704"/>
                  <a:pt x="64588" y="119898"/>
                  <a:pt x="62463" y="119980"/>
                </a:cubicBezTo>
                <a:cubicBezTo>
                  <a:pt x="59197" y="119668"/>
                  <a:pt x="56625" y="117058"/>
                  <a:pt x="56368" y="113789"/>
                </a:cubicBezTo>
                <a:lnTo>
                  <a:pt x="54748" y="113789"/>
                </a:lnTo>
                <a:cubicBezTo>
                  <a:pt x="53872" y="113741"/>
                  <a:pt x="53177" y="113044"/>
                  <a:pt x="53129" y="112170"/>
                </a:cubicBezTo>
                <a:cubicBezTo>
                  <a:pt x="53177" y="111312"/>
                  <a:pt x="53891" y="110644"/>
                  <a:pt x="54748" y="110646"/>
                </a:cubicBezTo>
                <a:lnTo>
                  <a:pt x="56368" y="110646"/>
                </a:lnTo>
                <a:cubicBezTo>
                  <a:pt x="56634" y="107377"/>
                  <a:pt x="59197" y="104767"/>
                  <a:pt x="62463" y="104454"/>
                </a:cubicBezTo>
                <a:cubicBezTo>
                  <a:pt x="64578" y="104477"/>
                  <a:pt x="66512" y="105644"/>
                  <a:pt x="67512" y="107502"/>
                </a:cubicBezTo>
                <a:lnTo>
                  <a:pt x="79037" y="107502"/>
                </a:lnTo>
                <a:lnTo>
                  <a:pt x="79037" y="98739"/>
                </a:lnTo>
                <a:lnTo>
                  <a:pt x="85228" y="95215"/>
                </a:lnTo>
                <a:lnTo>
                  <a:pt x="85228" y="149222"/>
                </a:lnTo>
                <a:lnTo>
                  <a:pt x="107612" y="149222"/>
                </a:lnTo>
                <a:cubicBezTo>
                  <a:pt x="111698" y="148729"/>
                  <a:pt x="115842" y="149459"/>
                  <a:pt x="119519" y="151317"/>
                </a:cubicBezTo>
                <a:cubicBezTo>
                  <a:pt x="122881" y="153357"/>
                  <a:pt x="127110" y="153357"/>
                  <a:pt x="130472" y="151317"/>
                </a:cubicBezTo>
                <a:cubicBezTo>
                  <a:pt x="134149" y="149459"/>
                  <a:pt x="138292" y="148729"/>
                  <a:pt x="142378" y="149222"/>
                </a:cubicBezTo>
                <a:lnTo>
                  <a:pt x="164762" y="149222"/>
                </a:lnTo>
                <a:lnTo>
                  <a:pt x="164762" y="95882"/>
                </a:lnTo>
                <a:lnTo>
                  <a:pt x="170953" y="98739"/>
                </a:lnTo>
                <a:lnTo>
                  <a:pt x="170953" y="107502"/>
                </a:lnTo>
                <a:lnTo>
                  <a:pt x="186003" y="107502"/>
                </a:lnTo>
                <a:cubicBezTo>
                  <a:pt x="188632" y="107502"/>
                  <a:pt x="190765" y="109635"/>
                  <a:pt x="190765" y="112265"/>
                </a:cubicBezTo>
                <a:cubicBezTo>
                  <a:pt x="190765" y="114895"/>
                  <a:pt x="188632" y="117027"/>
                  <a:pt x="186003" y="117027"/>
                </a:cubicBezTo>
                <a:lnTo>
                  <a:pt x="170953" y="117027"/>
                </a:lnTo>
                <a:lnTo>
                  <a:pt x="170953" y="133982"/>
                </a:lnTo>
                <a:close/>
                <a:moveTo>
                  <a:pt x="1133264" y="345437"/>
                </a:moveTo>
                <a:lnTo>
                  <a:pt x="-211" y="345437"/>
                </a:lnTo>
                <a:lnTo>
                  <a:pt x="-211" y="347818"/>
                </a:lnTo>
                <a:lnTo>
                  <a:pt x="1133264" y="34781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CEF5EBB-02AF-4BB0-8215-ABDBBF0D0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3513" y="1988840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kumimoji="0" lang="en-AU" sz="43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Presentation title goes here</a:t>
            </a:r>
            <a:endParaRPr lang="en-AU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0C04C2E-5E9B-4744-BB83-74543AFA90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03485" y="3515866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1" spc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723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E2261-AED3-448E-9AA6-9C9A55344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92BB03-FEDF-43D9-957F-2410F5D597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C6A8FED-FA65-4CA1-BCAC-A45FB3462E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94663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D65DFCA3-BD94-4763-9B1A-CD6AE2B1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61647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0E119BA-A47F-4967-9FEC-495C9F92A7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75AE0700-627C-416D-BA13-5D2F3C8E556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95325" y="3068638"/>
            <a:ext cx="7096125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en-AU" dirty="0"/>
            </a:lvl1pPr>
          </a:lstStyle>
          <a:p>
            <a:pPr lvl="0"/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0B2496-E1DB-4D4C-859D-CC14426C6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260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lang="en-AU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96C-2145-4E36-9CCD-4A6E104C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340768"/>
            <a:ext cx="2592288" cy="8764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09B167-7472-4F88-89E8-DAE2E04839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F249FB-FC55-456D-9BD4-C0130FDA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1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5327" y="2636838"/>
            <a:ext cx="10801349" cy="331248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5327" y="5949320"/>
            <a:ext cx="10801348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328C3BB-E5DD-47D4-B3C1-7A89BC1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1B5CB-C615-403B-B182-EBCD5DAC9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690D5-44C9-4D2D-925E-426FB8864D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E9E9E33-B596-4A72-ACBD-699AC270638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06526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E278AFA-A93C-4FAD-AA41-A6E61D8974A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0549" y="-4"/>
            <a:ext cx="7810872" cy="6858001"/>
          </a:xfrm>
          <a:custGeom>
            <a:avLst/>
            <a:gdLst>
              <a:gd name="connsiteX0" fmla="*/ 0 w 7810872"/>
              <a:gd name="connsiteY0" fmla="*/ 0 h 6858001"/>
              <a:gd name="connsiteX1" fmla="*/ 1224557 w 7810872"/>
              <a:gd name="connsiteY1" fmla="*/ 0 h 6858001"/>
              <a:gd name="connsiteX2" fmla="*/ 6586315 w 7810872"/>
              <a:gd name="connsiteY2" fmla="*/ 0 h 6858001"/>
              <a:gd name="connsiteX3" fmla="*/ 7810872 w 7810872"/>
              <a:gd name="connsiteY3" fmla="*/ 0 h 6858001"/>
              <a:gd name="connsiteX4" fmla="*/ 7810872 w 7810872"/>
              <a:gd name="connsiteY4" fmla="*/ 6858001 h 6858001"/>
              <a:gd name="connsiteX5" fmla="*/ 6586315 w 7810872"/>
              <a:gd name="connsiteY5" fmla="*/ 6858001 h 6858001"/>
              <a:gd name="connsiteX6" fmla="*/ 3077908 w 7810872"/>
              <a:gd name="connsiteY6" fmla="*/ 6858001 h 6858001"/>
              <a:gd name="connsiteX7" fmla="*/ 1853351 w 7810872"/>
              <a:gd name="connsiteY7" fmla="*/ 6858001 h 6858001"/>
              <a:gd name="connsiteX8" fmla="*/ 1853351 w 7810872"/>
              <a:gd name="connsiteY8" fmla="*/ 6857886 h 6858001"/>
              <a:gd name="connsiteX9" fmla="*/ 1743436 w 7810872"/>
              <a:gd name="connsiteY9" fmla="*/ 6857886 h 6858001"/>
              <a:gd name="connsiteX10" fmla="*/ 8175 w 7810872"/>
              <a:gd name="connsiteY10" fmla="*/ 5022173 h 6858001"/>
              <a:gd name="connsiteX11" fmla="*/ 0 w 7810872"/>
              <a:gd name="connsiteY11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0872" h="6858001">
                <a:moveTo>
                  <a:pt x="0" y="0"/>
                </a:moveTo>
                <a:lnTo>
                  <a:pt x="1224557" y="0"/>
                </a:lnTo>
                <a:lnTo>
                  <a:pt x="6586315" y="0"/>
                </a:lnTo>
                <a:lnTo>
                  <a:pt x="7810872" y="0"/>
                </a:lnTo>
                <a:lnTo>
                  <a:pt x="7810872" y="6858001"/>
                </a:lnTo>
                <a:lnTo>
                  <a:pt x="6586315" y="6858001"/>
                </a:lnTo>
                <a:lnTo>
                  <a:pt x="3077908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D18E-7831-44BE-9F27-A68CFE3B02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A412D2-A7E4-4007-BC7B-41EB3D0B60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F8ED989-2306-4E52-9B82-69A7EC19398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95326" y="3068638"/>
            <a:ext cx="3384549" cy="3240087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400"/>
            </a:lvl1pPr>
            <a:lvl2pPr>
              <a:lnSpc>
                <a:spcPct val="100000"/>
              </a:lnSpc>
              <a:spcAft>
                <a:spcPts val="1200"/>
              </a:spcAft>
              <a:defRPr sz="1400"/>
            </a:lvl2pPr>
            <a:lvl3pPr>
              <a:lnSpc>
                <a:spcPct val="100000"/>
              </a:lnSpc>
              <a:spcAft>
                <a:spcPts val="1200"/>
              </a:spcAft>
              <a:defRPr sz="1400"/>
            </a:lvl3pPr>
            <a:lvl4pPr>
              <a:lnSpc>
                <a:spcPct val="100000"/>
              </a:lnSpc>
              <a:spcAft>
                <a:spcPts val="1200"/>
              </a:spcAft>
              <a:defRPr sz="1400"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ABC919D-2CAB-42EE-BCCF-5B744E8E7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1557338"/>
            <a:ext cx="3384548" cy="50351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4130282-F858-425B-AE74-20EE73DF98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3384548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3900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EC9E-80A6-4F00-A6C2-0211431E31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DD8DE5C-8A89-400F-8CA9-77C24E2B49B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591945" y="-4"/>
            <a:ext cx="6586315" cy="6858001"/>
          </a:xfrm>
          <a:custGeom>
            <a:avLst/>
            <a:gdLst>
              <a:gd name="connsiteX0" fmla="*/ 0 w 6586315"/>
              <a:gd name="connsiteY0" fmla="*/ 0 h 6858001"/>
              <a:gd name="connsiteX1" fmla="*/ 6586315 w 6586315"/>
              <a:gd name="connsiteY1" fmla="*/ 0 h 6858001"/>
              <a:gd name="connsiteX2" fmla="*/ 6586315 w 6586315"/>
              <a:gd name="connsiteY2" fmla="*/ 6858001 h 6858001"/>
              <a:gd name="connsiteX3" fmla="*/ 1853351 w 6586315"/>
              <a:gd name="connsiteY3" fmla="*/ 6858001 h 6858001"/>
              <a:gd name="connsiteX4" fmla="*/ 1853351 w 6586315"/>
              <a:gd name="connsiteY4" fmla="*/ 6857886 h 6858001"/>
              <a:gd name="connsiteX5" fmla="*/ 1743436 w 6586315"/>
              <a:gd name="connsiteY5" fmla="*/ 6857886 h 6858001"/>
              <a:gd name="connsiteX6" fmla="*/ 8175 w 6586315"/>
              <a:gd name="connsiteY6" fmla="*/ 5022173 h 6858001"/>
              <a:gd name="connsiteX7" fmla="*/ 0 w 6586315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6315" h="6858001">
                <a:moveTo>
                  <a:pt x="0" y="0"/>
                </a:moveTo>
                <a:lnTo>
                  <a:pt x="6586315" y="0"/>
                </a:lnTo>
                <a:lnTo>
                  <a:pt x="6586315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3467-2027-4D99-8858-F83AC83905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6B1A59-9939-4457-A48E-2E14017A35C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6" y="3068638"/>
            <a:ext cx="4500000" cy="3240087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AU" sz="1400"/>
            </a:lvl5pPr>
          </a:lstStyle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/>
              <a:t>Fifth level</a:t>
            </a:r>
            <a:endParaRPr lang="en-AU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3F9AAC9-FF46-40B0-8882-C71A56BB2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1557338"/>
            <a:ext cx="4500000" cy="50351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4EB2009-A38E-42C4-8D4A-72D274A5A48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450000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08734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5E7F27E-BB6C-4782-8015-F05E2C5C1E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V="1">
            <a:off x="8103037" y="245"/>
            <a:ext cx="4088963" cy="6857508"/>
          </a:xfrm>
          <a:custGeom>
            <a:avLst/>
            <a:gdLst>
              <a:gd name="connsiteX0" fmla="*/ 0 w 4088963"/>
              <a:gd name="connsiteY0" fmla="*/ 6857508 h 6857508"/>
              <a:gd name="connsiteX1" fmla="*/ 4082466 w 4088963"/>
              <a:gd name="connsiteY1" fmla="*/ 6857508 h 6857508"/>
              <a:gd name="connsiteX2" fmla="*/ 4082466 w 4088963"/>
              <a:gd name="connsiteY2" fmla="*/ 6844756 h 6857508"/>
              <a:gd name="connsiteX3" fmla="*/ 4088963 w 4088963"/>
              <a:gd name="connsiteY3" fmla="*/ 6844756 h 6857508"/>
              <a:gd name="connsiteX4" fmla="*/ 4088963 w 4088963"/>
              <a:gd name="connsiteY4" fmla="*/ 5223397 h 6857508"/>
              <a:gd name="connsiteX5" fmla="*/ 4082466 w 4088963"/>
              <a:gd name="connsiteY5" fmla="*/ 5223397 h 6857508"/>
              <a:gd name="connsiteX6" fmla="*/ 4082466 w 4088963"/>
              <a:gd name="connsiteY6" fmla="*/ 0 h 6857508"/>
              <a:gd name="connsiteX7" fmla="*/ 0 w 4088963"/>
              <a:gd name="connsiteY7" fmla="*/ 0 h 685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8963" h="6857508">
                <a:moveTo>
                  <a:pt x="0" y="6857508"/>
                </a:moveTo>
                <a:lnTo>
                  <a:pt x="4082466" y="6857508"/>
                </a:lnTo>
                <a:lnTo>
                  <a:pt x="4082466" y="6844756"/>
                </a:lnTo>
                <a:lnTo>
                  <a:pt x="4088963" y="6844756"/>
                </a:lnTo>
                <a:lnTo>
                  <a:pt x="4088963" y="5223397"/>
                </a:lnTo>
                <a:lnTo>
                  <a:pt x="4082466" y="5223397"/>
                </a:lnTo>
                <a:lnTo>
                  <a:pt x="4082466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79000"/>
                </a:schemeClr>
              </a:gs>
              <a:gs pos="34000">
                <a:schemeClr val="tx1">
                  <a:alpha val="0"/>
                </a:schemeClr>
              </a:gs>
            </a:gsLst>
            <a:lin ang="2700000" scaled="1"/>
            <a:tileRect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AU" sz="1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D3E74F8-FA5A-4025-A701-02F364DB2A5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25074" y="-3"/>
            <a:ext cx="4066927" cy="6858001"/>
          </a:xfrm>
          <a:custGeom>
            <a:avLst/>
            <a:gdLst>
              <a:gd name="connsiteX0" fmla="*/ 0 w 4066927"/>
              <a:gd name="connsiteY0" fmla="*/ 0 h 6858001"/>
              <a:gd name="connsiteX1" fmla="*/ 4066927 w 4066927"/>
              <a:gd name="connsiteY1" fmla="*/ 0 h 6858001"/>
              <a:gd name="connsiteX2" fmla="*/ 4066927 w 4066927"/>
              <a:gd name="connsiteY2" fmla="*/ 6858001 h 6858001"/>
              <a:gd name="connsiteX3" fmla="*/ 1853351 w 4066927"/>
              <a:gd name="connsiteY3" fmla="*/ 6858001 h 6858001"/>
              <a:gd name="connsiteX4" fmla="*/ 1853351 w 4066927"/>
              <a:gd name="connsiteY4" fmla="*/ 6857886 h 6858001"/>
              <a:gd name="connsiteX5" fmla="*/ 1743436 w 4066927"/>
              <a:gd name="connsiteY5" fmla="*/ 6857886 h 6858001"/>
              <a:gd name="connsiteX6" fmla="*/ 8175 w 4066927"/>
              <a:gd name="connsiteY6" fmla="*/ 5022173 h 6858001"/>
              <a:gd name="connsiteX7" fmla="*/ 0 w 4066927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927" h="6858001">
                <a:moveTo>
                  <a:pt x="0" y="0"/>
                </a:moveTo>
                <a:lnTo>
                  <a:pt x="4066927" y="0"/>
                </a:lnTo>
                <a:lnTo>
                  <a:pt x="4066927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A16CAE-14B9-4A43-877B-E46EF04416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5BFC0C-3AAF-4677-B586-CD5CBF731F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E1070F-73A4-4C19-B1CF-FB38DA047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557338"/>
            <a:ext cx="7096125" cy="50351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FBA097BA-93E9-4864-A12D-10803474794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6" y="3068638"/>
            <a:ext cx="7096124" cy="3240087"/>
          </a:xfrm>
          <a:custGeom>
            <a:avLst/>
            <a:gdLst>
              <a:gd name="connsiteX0" fmla="*/ 0 w 7096124"/>
              <a:gd name="connsiteY0" fmla="*/ 0 h 3240087"/>
              <a:gd name="connsiteX1" fmla="*/ 7096124 w 7096124"/>
              <a:gd name="connsiteY1" fmla="*/ 0 h 3240087"/>
              <a:gd name="connsiteX2" fmla="*/ 7096124 w 7096124"/>
              <a:gd name="connsiteY2" fmla="*/ 3240087 h 3240087"/>
              <a:gd name="connsiteX3" fmla="*/ 0 w 709612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6124" h="3240087">
                <a:moveTo>
                  <a:pt x="0" y="0"/>
                </a:moveTo>
                <a:lnTo>
                  <a:pt x="7096124" y="0"/>
                </a:lnTo>
                <a:lnTo>
                  <a:pt x="709612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AU" sz="1400" dirty="0"/>
            </a:lvl5pPr>
          </a:lstStyle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/>
              <a:t>Fifth level</a:t>
            </a:r>
            <a:endParaRPr lang="en-AU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C6C5E2F5-0061-4600-A426-EB0BCA3B0D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7096125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6676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95A59A-32A0-4E4F-ADE5-B079E4BC191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0549" y="0"/>
            <a:ext cx="7810872" cy="6872511"/>
          </a:xfrm>
          <a:custGeom>
            <a:avLst/>
            <a:gdLst>
              <a:gd name="connsiteX0" fmla="*/ 0 w 7810872"/>
              <a:gd name="connsiteY0" fmla="*/ 0 h 6858001"/>
              <a:gd name="connsiteX1" fmla="*/ 1224557 w 7810872"/>
              <a:gd name="connsiteY1" fmla="*/ 0 h 6858001"/>
              <a:gd name="connsiteX2" fmla="*/ 6586315 w 7810872"/>
              <a:gd name="connsiteY2" fmla="*/ 0 h 6858001"/>
              <a:gd name="connsiteX3" fmla="*/ 7810872 w 7810872"/>
              <a:gd name="connsiteY3" fmla="*/ 0 h 6858001"/>
              <a:gd name="connsiteX4" fmla="*/ 7810872 w 7810872"/>
              <a:gd name="connsiteY4" fmla="*/ 6858001 h 6858001"/>
              <a:gd name="connsiteX5" fmla="*/ 6586315 w 7810872"/>
              <a:gd name="connsiteY5" fmla="*/ 6858001 h 6858001"/>
              <a:gd name="connsiteX6" fmla="*/ 3077908 w 7810872"/>
              <a:gd name="connsiteY6" fmla="*/ 6858001 h 6858001"/>
              <a:gd name="connsiteX7" fmla="*/ 1853351 w 7810872"/>
              <a:gd name="connsiteY7" fmla="*/ 6858001 h 6858001"/>
              <a:gd name="connsiteX8" fmla="*/ 1853351 w 7810872"/>
              <a:gd name="connsiteY8" fmla="*/ 6857886 h 6858001"/>
              <a:gd name="connsiteX9" fmla="*/ 1743436 w 7810872"/>
              <a:gd name="connsiteY9" fmla="*/ 6857886 h 6858001"/>
              <a:gd name="connsiteX10" fmla="*/ 8175 w 7810872"/>
              <a:gd name="connsiteY10" fmla="*/ 5022173 h 6858001"/>
              <a:gd name="connsiteX11" fmla="*/ 0 w 7810872"/>
              <a:gd name="connsiteY11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0872" h="6858001">
                <a:moveTo>
                  <a:pt x="0" y="0"/>
                </a:moveTo>
                <a:lnTo>
                  <a:pt x="1224557" y="0"/>
                </a:lnTo>
                <a:lnTo>
                  <a:pt x="6586315" y="0"/>
                </a:lnTo>
                <a:lnTo>
                  <a:pt x="7810872" y="0"/>
                </a:lnTo>
                <a:lnTo>
                  <a:pt x="7810872" y="6858001"/>
                </a:lnTo>
                <a:lnTo>
                  <a:pt x="6586315" y="6858001"/>
                </a:lnTo>
                <a:lnTo>
                  <a:pt x="3077908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2D7A-8171-44C9-AFA6-24E34B78763E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A71569F-BB25-4674-BADB-F4162EFAC7F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95326" y="3068638"/>
            <a:ext cx="3384549" cy="3240087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spcAft>
                <a:spcPts val="1200"/>
              </a:spcAft>
              <a:defRPr sz="1400">
                <a:solidFill>
                  <a:schemeClr val="bg1"/>
                </a:solidFill>
              </a:defRPr>
            </a:lvl1pPr>
            <a:lvl2pPr>
              <a:spcAft>
                <a:spcPts val="1200"/>
              </a:spcAft>
              <a:defRPr sz="1400">
                <a:solidFill>
                  <a:schemeClr val="bg1"/>
                </a:solidFill>
              </a:defRPr>
            </a:lvl2pPr>
            <a:lvl3pPr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spcAft>
                <a:spcPts val="1200"/>
              </a:spcAft>
              <a:defRPr sz="1400">
                <a:solidFill>
                  <a:schemeClr val="bg1"/>
                </a:solidFill>
              </a:defRPr>
            </a:lvl4pPr>
            <a:lvl5pPr>
              <a:spcAft>
                <a:spcPts val="120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46BE02-73A4-478B-91B5-60E3126AD0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1557338"/>
            <a:ext cx="3384548" cy="50351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B3E6F15-268B-42EB-A1DC-9E9E18BCA2E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3384548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bg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8276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4E0D937-BE88-4584-B716-79FDE92B735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05685" y="0"/>
            <a:ext cx="6586315" cy="6887025"/>
          </a:xfrm>
          <a:custGeom>
            <a:avLst/>
            <a:gdLst>
              <a:gd name="connsiteX0" fmla="*/ 0 w 6586315"/>
              <a:gd name="connsiteY0" fmla="*/ 0 h 6858001"/>
              <a:gd name="connsiteX1" fmla="*/ 6586315 w 6586315"/>
              <a:gd name="connsiteY1" fmla="*/ 0 h 6858001"/>
              <a:gd name="connsiteX2" fmla="*/ 6586315 w 6586315"/>
              <a:gd name="connsiteY2" fmla="*/ 6858001 h 6858001"/>
              <a:gd name="connsiteX3" fmla="*/ 1853351 w 6586315"/>
              <a:gd name="connsiteY3" fmla="*/ 6858001 h 6858001"/>
              <a:gd name="connsiteX4" fmla="*/ 1853351 w 6586315"/>
              <a:gd name="connsiteY4" fmla="*/ 6857886 h 6858001"/>
              <a:gd name="connsiteX5" fmla="*/ 1743436 w 6586315"/>
              <a:gd name="connsiteY5" fmla="*/ 6857886 h 6858001"/>
              <a:gd name="connsiteX6" fmla="*/ 8175 w 6586315"/>
              <a:gd name="connsiteY6" fmla="*/ 5022173 h 6858001"/>
              <a:gd name="connsiteX7" fmla="*/ 0 w 6586315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6315" h="6858001">
                <a:moveTo>
                  <a:pt x="0" y="0"/>
                </a:moveTo>
                <a:lnTo>
                  <a:pt x="6586315" y="0"/>
                </a:lnTo>
                <a:lnTo>
                  <a:pt x="6586315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152F0-B857-4837-AD26-E55058B68A12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EFD1972-8EA7-4ECA-B4BE-8591D45B72C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95326" y="3068638"/>
            <a:ext cx="4536578" cy="3240087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1400" dirty="0" smtClean="0">
                <a:solidFill>
                  <a:schemeClr val="bg1"/>
                </a:solidFill>
              </a:defRPr>
            </a:lvl2pPr>
            <a:lvl3pPr>
              <a:defRPr lang="en-US" sz="1400" dirty="0" smtClean="0">
                <a:solidFill>
                  <a:schemeClr val="bg1"/>
                </a:solidFill>
              </a:defRPr>
            </a:lvl3pPr>
            <a:lvl4pPr>
              <a:defRPr lang="en-US" sz="1400" dirty="0" smtClean="0">
                <a:solidFill>
                  <a:schemeClr val="bg1"/>
                </a:solidFill>
              </a:defRPr>
            </a:lvl4pPr>
            <a:lvl5pPr>
              <a:defRPr lang="en-AU" sz="1400" dirty="0">
                <a:solidFill>
                  <a:schemeClr val="bg1"/>
                </a:solidFill>
              </a:defRPr>
            </a:lvl5pPr>
          </a:lstStyle>
          <a:p>
            <a:pPr lvl="0">
              <a:spcAft>
                <a:spcPts val="1200"/>
              </a:spcAft>
            </a:pPr>
            <a:r>
              <a:rPr lang="en-US"/>
              <a:t>Click to edit Master text styles</a:t>
            </a:r>
          </a:p>
          <a:p>
            <a:pPr lvl="1">
              <a:spcAft>
                <a:spcPts val="1200"/>
              </a:spcAft>
            </a:pPr>
            <a:r>
              <a:rPr lang="en-US"/>
              <a:t>Second level</a:t>
            </a:r>
          </a:p>
          <a:p>
            <a:pPr lvl="2">
              <a:spcAft>
                <a:spcPts val="1200"/>
              </a:spcAft>
            </a:pPr>
            <a:r>
              <a:rPr lang="en-US"/>
              <a:t>Third level</a:t>
            </a:r>
          </a:p>
          <a:p>
            <a:pPr lvl="3">
              <a:spcAft>
                <a:spcPts val="1200"/>
              </a:spcAft>
            </a:pPr>
            <a:r>
              <a:rPr lang="en-US"/>
              <a:t>Fourth level</a:t>
            </a:r>
          </a:p>
          <a:p>
            <a:pPr lvl="4">
              <a:spcAft>
                <a:spcPts val="1200"/>
              </a:spcAft>
            </a:pPr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086D5B7-49D4-45BF-9DA6-AAB93DAE7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1557338"/>
            <a:ext cx="4536578" cy="50351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6C6C5F7B-FB99-4491-8B47-FF6117F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4536578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bg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2729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40DF0C2-28B5-445A-B99A-61CA30EFB4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flipV="1">
            <a:off x="8103037" y="245"/>
            <a:ext cx="4088963" cy="6857508"/>
          </a:xfrm>
          <a:custGeom>
            <a:avLst/>
            <a:gdLst>
              <a:gd name="connsiteX0" fmla="*/ 0 w 4088963"/>
              <a:gd name="connsiteY0" fmla="*/ 6857508 h 6857508"/>
              <a:gd name="connsiteX1" fmla="*/ 4082466 w 4088963"/>
              <a:gd name="connsiteY1" fmla="*/ 6857508 h 6857508"/>
              <a:gd name="connsiteX2" fmla="*/ 4082466 w 4088963"/>
              <a:gd name="connsiteY2" fmla="*/ 6844756 h 6857508"/>
              <a:gd name="connsiteX3" fmla="*/ 4088963 w 4088963"/>
              <a:gd name="connsiteY3" fmla="*/ 6844756 h 6857508"/>
              <a:gd name="connsiteX4" fmla="*/ 4088963 w 4088963"/>
              <a:gd name="connsiteY4" fmla="*/ 5223397 h 6857508"/>
              <a:gd name="connsiteX5" fmla="*/ 4082466 w 4088963"/>
              <a:gd name="connsiteY5" fmla="*/ 5223397 h 6857508"/>
              <a:gd name="connsiteX6" fmla="*/ 4082466 w 4088963"/>
              <a:gd name="connsiteY6" fmla="*/ 0 h 6857508"/>
              <a:gd name="connsiteX7" fmla="*/ 0 w 4088963"/>
              <a:gd name="connsiteY7" fmla="*/ 0 h 685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8963" h="6857508">
                <a:moveTo>
                  <a:pt x="0" y="6857508"/>
                </a:moveTo>
                <a:lnTo>
                  <a:pt x="4082466" y="6857508"/>
                </a:lnTo>
                <a:lnTo>
                  <a:pt x="4082466" y="6844756"/>
                </a:lnTo>
                <a:lnTo>
                  <a:pt x="4088963" y="6844756"/>
                </a:lnTo>
                <a:lnTo>
                  <a:pt x="4088963" y="5223397"/>
                </a:lnTo>
                <a:lnTo>
                  <a:pt x="4082466" y="5223397"/>
                </a:lnTo>
                <a:lnTo>
                  <a:pt x="4082466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79000"/>
                </a:schemeClr>
              </a:gs>
              <a:gs pos="34000">
                <a:schemeClr val="tx1">
                  <a:alpha val="0"/>
                </a:schemeClr>
              </a:gs>
            </a:gsLst>
            <a:lin ang="2700000" scaled="1"/>
            <a:tileRect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AU" sz="1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B5D6B1C-6262-4AF0-90EE-88B7D718512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074" y="1"/>
            <a:ext cx="4066927" cy="6887026"/>
          </a:xfrm>
          <a:custGeom>
            <a:avLst/>
            <a:gdLst>
              <a:gd name="connsiteX0" fmla="*/ 0 w 4066927"/>
              <a:gd name="connsiteY0" fmla="*/ 0 h 6858001"/>
              <a:gd name="connsiteX1" fmla="*/ 4066927 w 4066927"/>
              <a:gd name="connsiteY1" fmla="*/ 0 h 6858001"/>
              <a:gd name="connsiteX2" fmla="*/ 4066927 w 4066927"/>
              <a:gd name="connsiteY2" fmla="*/ 6858001 h 6858001"/>
              <a:gd name="connsiteX3" fmla="*/ 1853351 w 4066927"/>
              <a:gd name="connsiteY3" fmla="*/ 6858001 h 6858001"/>
              <a:gd name="connsiteX4" fmla="*/ 1853351 w 4066927"/>
              <a:gd name="connsiteY4" fmla="*/ 6857886 h 6858001"/>
              <a:gd name="connsiteX5" fmla="*/ 1743436 w 4066927"/>
              <a:gd name="connsiteY5" fmla="*/ 6857886 h 6858001"/>
              <a:gd name="connsiteX6" fmla="*/ 8175 w 4066927"/>
              <a:gd name="connsiteY6" fmla="*/ 5022173 h 6858001"/>
              <a:gd name="connsiteX7" fmla="*/ 0 w 4066927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927" h="6858001">
                <a:moveTo>
                  <a:pt x="0" y="0"/>
                </a:moveTo>
                <a:lnTo>
                  <a:pt x="4066927" y="0"/>
                </a:lnTo>
                <a:lnTo>
                  <a:pt x="4066927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EE3ED-5C13-4151-AFC4-04F14BD9ECA3}"/>
              </a:ext>
            </a:extLst>
          </p:cNvPr>
          <p:cNvSpPr txBox="1"/>
          <p:nvPr userDrawn="1"/>
        </p:nvSpPr>
        <p:spPr>
          <a:xfrm>
            <a:off x="1" y="-622612"/>
            <a:ext cx="763217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Clicking along the edge of purple container and change the shape fill colour.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508C9E-FE7C-44AA-84C7-0471A04346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2737AE-AB1C-425B-82B5-B5D4E12080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F12626A-8317-4616-9DEA-523330E3B61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95326" y="3068638"/>
            <a:ext cx="7096124" cy="3240087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1400" dirty="0" smtClean="0">
                <a:solidFill>
                  <a:schemeClr val="bg1"/>
                </a:solidFill>
              </a:defRPr>
            </a:lvl2pPr>
            <a:lvl3pPr>
              <a:defRPr lang="en-US" sz="1400" dirty="0" smtClean="0">
                <a:solidFill>
                  <a:schemeClr val="bg1"/>
                </a:solidFill>
              </a:defRPr>
            </a:lvl3pPr>
            <a:lvl4pPr>
              <a:defRPr lang="en-US" sz="1400" dirty="0" smtClean="0">
                <a:solidFill>
                  <a:schemeClr val="bg1"/>
                </a:solidFill>
              </a:defRPr>
            </a:lvl4pPr>
            <a:lvl5pPr>
              <a:defRPr lang="en-AU" sz="1400" dirty="0">
                <a:solidFill>
                  <a:schemeClr val="bg1"/>
                </a:solidFill>
              </a:defRPr>
            </a:lvl5pPr>
          </a:lstStyle>
          <a:p>
            <a:pPr lvl="0">
              <a:spcAft>
                <a:spcPts val="1200"/>
              </a:spcAft>
            </a:pPr>
            <a:r>
              <a:rPr lang="en-US"/>
              <a:t>Click to edit Master text styles</a:t>
            </a:r>
          </a:p>
          <a:p>
            <a:pPr lvl="1">
              <a:spcAft>
                <a:spcPts val="1200"/>
              </a:spcAft>
            </a:pPr>
            <a:r>
              <a:rPr lang="en-US"/>
              <a:t>Second level</a:t>
            </a:r>
          </a:p>
          <a:p>
            <a:pPr lvl="2">
              <a:spcAft>
                <a:spcPts val="1200"/>
              </a:spcAft>
            </a:pPr>
            <a:r>
              <a:rPr lang="en-US"/>
              <a:t>Third level</a:t>
            </a:r>
          </a:p>
          <a:p>
            <a:pPr lvl="3">
              <a:spcAft>
                <a:spcPts val="1200"/>
              </a:spcAft>
            </a:pPr>
            <a:r>
              <a:rPr lang="en-US"/>
              <a:t>Fourth level</a:t>
            </a:r>
          </a:p>
          <a:p>
            <a:pPr lvl="4">
              <a:spcAft>
                <a:spcPts val="1200"/>
              </a:spcAft>
            </a:pPr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AC21342-65B5-43EB-A61C-CC10FC7BD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557338"/>
            <a:ext cx="7096125" cy="50351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09B74B0F-B518-4927-A74F-313B2EC261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7096125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bg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1451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9" y="-1"/>
            <a:ext cx="3888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6B950FF-5CC1-4A3A-ABA9-ADF58494D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7049" y="3432144"/>
            <a:ext cx="3888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2B0415-0383-4B33-9E29-9ADFC2A054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93490" y="-1"/>
            <a:ext cx="3924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966C236-904D-498D-801E-8C4057C0A0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93490" y="3432144"/>
            <a:ext cx="3924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4FF51F-8DC8-4E19-BB72-27E7B862578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CA045B-79DD-4F1E-A5D5-56CC7F6745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208568" y="584150"/>
            <a:ext cx="288032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E880590-31EE-469A-A906-EE62AC10657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5" y="3068638"/>
            <a:ext cx="3384000" cy="3240087"/>
          </a:xfrm>
          <a:custGeom>
            <a:avLst/>
            <a:gdLst>
              <a:gd name="connsiteX0" fmla="*/ 0 w 3384000"/>
              <a:gd name="connsiteY0" fmla="*/ 0 h 3240087"/>
              <a:gd name="connsiteX1" fmla="*/ 3384000 w 3384000"/>
              <a:gd name="connsiteY1" fmla="*/ 0 h 3240087"/>
              <a:gd name="connsiteX2" fmla="*/ 3384000 w 3384000"/>
              <a:gd name="connsiteY2" fmla="*/ 3240087 h 3240087"/>
              <a:gd name="connsiteX3" fmla="*/ 0 w 3384000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3240087">
                <a:moveTo>
                  <a:pt x="0" y="0"/>
                </a:moveTo>
                <a:lnTo>
                  <a:pt x="3384000" y="0"/>
                </a:lnTo>
                <a:lnTo>
                  <a:pt x="3384000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88CFC63-6AC8-47EA-B1E4-85A2108A3B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33845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BF4B32-3145-473F-ACA2-E9AC7D19B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561647"/>
            <a:ext cx="3384550" cy="469056"/>
          </a:xfrm>
        </p:spPr>
        <p:txBody>
          <a:bodyPr/>
          <a:lstStyle/>
          <a:p>
            <a:r>
              <a:rPr lang="en-US" dirty="0"/>
              <a:t>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55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72E96A6-573B-4F2C-A93A-30DDBA646F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7251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721070 h 6858000"/>
              <a:gd name="connsiteX3" fmla="*/ 12186138 w 12192000"/>
              <a:gd name="connsiteY3" fmla="*/ 5718751 h 6858000"/>
              <a:gd name="connsiteX4" fmla="*/ 10955864 w 12192000"/>
              <a:gd name="connsiteY4" fmla="*/ 5756506 h 6858000"/>
              <a:gd name="connsiteX5" fmla="*/ 9954919 w 12192000"/>
              <a:gd name="connsiteY5" fmla="*/ 6602264 h 6858000"/>
              <a:gd name="connsiteX6" fmla="*/ 10882585 w 12192000"/>
              <a:gd name="connsiteY6" fmla="*/ 6438350 h 6858000"/>
              <a:gd name="connsiteX7" fmla="*/ 12075467 w 12192000"/>
              <a:gd name="connsiteY7" fmla="*/ 6833851 h 6858000"/>
              <a:gd name="connsiteX8" fmla="*/ 12192000 w 12192000"/>
              <a:gd name="connsiteY8" fmla="*/ 6856289 h 6858000"/>
              <a:gd name="connsiteX9" fmla="*/ 12192000 w 12192000"/>
              <a:gd name="connsiteY9" fmla="*/ 6857828 h 6858000"/>
              <a:gd name="connsiteX10" fmla="*/ 9492599 w 12192000"/>
              <a:gd name="connsiteY10" fmla="*/ 6857828 h 6858000"/>
              <a:gd name="connsiteX11" fmla="*/ 9492599 w 12192000"/>
              <a:gd name="connsiteY11" fmla="*/ 6858000 h 6858000"/>
              <a:gd name="connsiteX12" fmla="*/ 2707755 w 12192000"/>
              <a:gd name="connsiteY12" fmla="*/ 6858000 h 6858000"/>
              <a:gd name="connsiteX13" fmla="*/ 2707755 w 12192000"/>
              <a:gd name="connsiteY13" fmla="*/ 6857828 h 6858000"/>
              <a:gd name="connsiteX14" fmla="*/ 2547169 w 12192000"/>
              <a:gd name="connsiteY14" fmla="*/ 6857828 h 6858000"/>
              <a:gd name="connsiteX15" fmla="*/ 11945 w 12192000"/>
              <a:gd name="connsiteY15" fmla="*/ 4175843 h 6858000"/>
              <a:gd name="connsiteX16" fmla="*/ 0 w 12192000"/>
              <a:gd name="connsiteY16" fmla="*/ 39522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721070"/>
                </a:lnTo>
                <a:lnTo>
                  <a:pt x="12186138" y="5718751"/>
                </a:lnTo>
                <a:cubicBezTo>
                  <a:pt x="12086101" y="5677947"/>
                  <a:pt x="11534007" y="5452021"/>
                  <a:pt x="10955864" y="5756506"/>
                </a:cubicBezTo>
                <a:cubicBezTo>
                  <a:pt x="10640823" y="5922248"/>
                  <a:pt x="10012263" y="6533856"/>
                  <a:pt x="9954919" y="6602264"/>
                </a:cubicBezTo>
                <a:cubicBezTo>
                  <a:pt x="10216776" y="6381513"/>
                  <a:pt x="10337759" y="6273116"/>
                  <a:pt x="10882585" y="6438350"/>
                </a:cubicBezTo>
                <a:cubicBezTo>
                  <a:pt x="11303004" y="6565612"/>
                  <a:pt x="11762665" y="6759547"/>
                  <a:pt x="12075467" y="6833851"/>
                </a:cubicBezTo>
                <a:lnTo>
                  <a:pt x="12192000" y="6856289"/>
                </a:lnTo>
                <a:lnTo>
                  <a:pt x="12192000" y="6857828"/>
                </a:lnTo>
                <a:lnTo>
                  <a:pt x="9492599" y="6857828"/>
                </a:lnTo>
                <a:lnTo>
                  <a:pt x="9492599" y="6858000"/>
                </a:lnTo>
                <a:lnTo>
                  <a:pt x="2707755" y="6858000"/>
                </a:lnTo>
                <a:lnTo>
                  <a:pt x="2707755" y="6857828"/>
                </a:lnTo>
                <a:lnTo>
                  <a:pt x="2547169" y="6857828"/>
                </a:lnTo>
                <a:cubicBezTo>
                  <a:pt x="1155955" y="6434499"/>
                  <a:pt x="134227" y="5325633"/>
                  <a:pt x="11945" y="4175843"/>
                </a:cubicBezTo>
                <a:lnTo>
                  <a:pt x="0" y="39522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E5A75-5D08-48D4-A7B3-61531C95E4EF}"/>
              </a:ext>
            </a:extLst>
          </p:cNvPr>
          <p:cNvGrpSpPr/>
          <p:nvPr userDrawn="1"/>
        </p:nvGrpSpPr>
        <p:grpSpPr>
          <a:xfrm>
            <a:off x="0" y="3748429"/>
            <a:ext cx="12200354" cy="3109571"/>
            <a:chOff x="0" y="2420888"/>
            <a:chExt cx="17408940" cy="4437112"/>
          </a:xfr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10800000" scaled="1"/>
          </a:gra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A2E52B9-13E9-45A9-89A7-4B62EAF8BD52}"/>
                </a:ext>
              </a:extLst>
            </p:cNvPr>
            <p:cNvSpPr/>
            <p:nvPr/>
          </p:nvSpPr>
          <p:spPr>
            <a:xfrm>
              <a:off x="13545188" y="2420888"/>
              <a:ext cx="3863752" cy="4437112"/>
            </a:xfrm>
            <a:custGeom>
              <a:avLst/>
              <a:gdLst>
                <a:gd name="connsiteX0" fmla="*/ 3863236 w 3863752"/>
                <a:gd name="connsiteY0" fmla="*/ 0 h 4437112"/>
                <a:gd name="connsiteX1" fmla="*/ 3863752 w 3863752"/>
                <a:gd name="connsiteY1" fmla="*/ 0 h 4437112"/>
                <a:gd name="connsiteX2" fmla="*/ 3863752 w 3863752"/>
                <a:gd name="connsiteY2" fmla="*/ 4437112 h 4437112"/>
                <a:gd name="connsiteX3" fmla="*/ 0 w 3863752"/>
                <a:gd name="connsiteY3" fmla="*/ 4437112 h 4437112"/>
                <a:gd name="connsiteX4" fmla="*/ 0 w 3863752"/>
                <a:gd name="connsiteY4" fmla="*/ 4436866 h 4437112"/>
                <a:gd name="connsiteX5" fmla="*/ 3863236 w 3863752"/>
                <a:gd name="connsiteY5" fmla="*/ 4436866 h 4437112"/>
                <a:gd name="connsiteX6" fmla="*/ 1983400 w 3863752"/>
                <a:gd name="connsiteY6" fmla="*/ 3838304 h 4437112"/>
                <a:gd name="connsiteX7" fmla="*/ 659694 w 3863752"/>
                <a:gd name="connsiteY7" fmla="*/ 4072197 h 4437112"/>
                <a:gd name="connsiteX8" fmla="*/ 2087964 w 3863752"/>
                <a:gd name="connsiteY8" fmla="*/ 2865367 h 4437112"/>
                <a:gd name="connsiteX9" fmla="*/ 3863236 w 3863752"/>
                <a:gd name="connsiteY9" fmla="*/ 2819313 h 4437112"/>
                <a:gd name="connsiteX10" fmla="*/ 3863236 w 3863752"/>
                <a:gd name="connsiteY10" fmla="*/ 0 h 443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63752" h="4437112">
                  <a:moveTo>
                    <a:pt x="3863236" y="0"/>
                  </a:moveTo>
                  <a:lnTo>
                    <a:pt x="3863752" y="0"/>
                  </a:lnTo>
                  <a:lnTo>
                    <a:pt x="3863752" y="4437112"/>
                  </a:lnTo>
                  <a:lnTo>
                    <a:pt x="0" y="4437112"/>
                  </a:lnTo>
                  <a:lnTo>
                    <a:pt x="0" y="4436866"/>
                  </a:lnTo>
                  <a:lnTo>
                    <a:pt x="3863236" y="4436866"/>
                  </a:lnTo>
                  <a:cubicBezTo>
                    <a:pt x="3427746" y="4377634"/>
                    <a:pt x="2669005" y="4045839"/>
                    <a:pt x="1983400" y="3838304"/>
                  </a:cubicBezTo>
                  <a:cubicBezTo>
                    <a:pt x="1205976" y="3602529"/>
                    <a:pt x="1033343" y="3757202"/>
                    <a:pt x="659694" y="4072197"/>
                  </a:cubicBezTo>
                  <a:cubicBezTo>
                    <a:pt x="741520" y="3974584"/>
                    <a:pt x="1638425" y="3101867"/>
                    <a:pt x="2087964" y="2865367"/>
                  </a:cubicBezTo>
                  <a:cubicBezTo>
                    <a:pt x="2967925" y="2401926"/>
                    <a:pt x="3805596" y="2799617"/>
                    <a:pt x="3863236" y="2819313"/>
                  </a:cubicBezTo>
                  <a:lnTo>
                    <a:pt x="3863236" y="0"/>
                  </a:lnTo>
                  <a:close/>
                </a:path>
              </a:pathLst>
            </a:custGeom>
            <a:grpFill/>
            <a:ln w="144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8F1497B-8FA7-41B2-9ACF-4F1C07E66127}"/>
                </a:ext>
              </a:extLst>
            </p:cNvPr>
            <p:cNvSpPr/>
            <p:nvPr/>
          </p:nvSpPr>
          <p:spPr>
            <a:xfrm>
              <a:off x="0" y="2711792"/>
              <a:ext cx="3863752" cy="4146208"/>
            </a:xfrm>
            <a:custGeom>
              <a:avLst/>
              <a:gdLst>
                <a:gd name="connsiteX0" fmla="*/ 0 w 3863752"/>
                <a:gd name="connsiteY0" fmla="*/ 0 h 4146208"/>
                <a:gd name="connsiteX1" fmla="*/ 17045 w 3863752"/>
                <a:gd name="connsiteY1" fmla="*/ 318982 h 4146208"/>
                <a:gd name="connsiteX2" fmla="*/ 3634608 w 3863752"/>
                <a:gd name="connsiteY2" fmla="*/ 4145962 h 4146208"/>
                <a:gd name="connsiteX3" fmla="*/ 3863752 w 3863752"/>
                <a:gd name="connsiteY3" fmla="*/ 4145962 h 4146208"/>
                <a:gd name="connsiteX4" fmla="*/ 3863752 w 3863752"/>
                <a:gd name="connsiteY4" fmla="*/ 4146208 h 4146208"/>
                <a:gd name="connsiteX5" fmla="*/ 0 w 3863752"/>
                <a:gd name="connsiteY5" fmla="*/ 4146208 h 414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752" h="4146208">
                  <a:moveTo>
                    <a:pt x="0" y="0"/>
                  </a:moveTo>
                  <a:lnTo>
                    <a:pt x="17045" y="318982"/>
                  </a:lnTo>
                  <a:cubicBezTo>
                    <a:pt x="191531" y="1959641"/>
                    <a:pt x="1649456" y="3541906"/>
                    <a:pt x="3634608" y="4145962"/>
                  </a:cubicBezTo>
                  <a:lnTo>
                    <a:pt x="3863752" y="4145962"/>
                  </a:lnTo>
                  <a:lnTo>
                    <a:pt x="3863752" y="4146208"/>
                  </a:lnTo>
                  <a:lnTo>
                    <a:pt x="0" y="41462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FE9A60ED-79D3-4B3F-A150-9831CF002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492" y="2827030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kumimoji="0" lang="en-AU" sz="430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Presentation title goes here</a:t>
            </a:r>
            <a:endParaRPr lang="en-AU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CDA3659-A7C6-451A-99C1-5E9DC9C183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7464" y="4354056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1" spc="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Presentation subtitle goes here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3BFDD502-55B1-4F89-AAFD-9DDC1140D5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47912" y="706439"/>
            <a:ext cx="1944000" cy="777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610" b="-61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694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3789787"/>
            <a:ext cx="3384000" cy="251893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9B66CF-A807-44F1-A681-793122F8A0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9626" y="3789787"/>
            <a:ext cx="3384000" cy="251893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B4B4A83-90AC-42EA-83C2-FA8462468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2676" y="3789040"/>
            <a:ext cx="3384000" cy="251893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2636838"/>
            <a:ext cx="3384000" cy="10801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9626" y="2636838"/>
            <a:ext cx="3384000" cy="10801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4335FC-BD53-4794-8DA5-8FFBAE1F2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2676" y="2636838"/>
            <a:ext cx="3384000" cy="10801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AF12-58DE-43D7-9E95-F90A120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1E1143-CBAC-4E3D-95E2-1F1E3980A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035F6F-B1C5-4CB7-9CF1-E5C49956EAC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D945792A-E478-4C06-AA1A-F66F0D1360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9601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68" y="322677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01E9CDC-2523-40AE-AF29-5A44EBFD89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3999" y="322677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8449337-35B4-44F8-8D00-F0C15EFB9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668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63A3128-4CA8-48D5-B82E-7EDA918D7F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3999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0CD5A08-CA4F-41B8-A1B0-488A6EC448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1106" y="5373485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2A4C4A-3642-4CE3-8FB6-AFE5A9C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82035B-DC9A-432B-8519-2243ECF2A4F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EC4C1B-640F-47AB-A0DF-816F2F8FB16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D2368-D448-4F04-824D-4A3EF656D5ED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944149" y="2276872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Click icon to insert icon</a:t>
            </a:r>
          </a:p>
          <a:p>
            <a:pPr lvl="0"/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9649456-8637-4360-BBD3-85C56C7B2274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5628480" y="2276872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Click icon to insert icon</a:t>
            </a:r>
          </a:p>
          <a:p>
            <a:pPr lvl="0"/>
            <a:endParaRPr lang="en-US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ABC2BBD3-CE16-4D42-BE52-82E0EEDC972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91106" y="322677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5A7B488-C2A3-4A1D-9325-F1CD7F4FEF8D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9315587" y="2276872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Click icon to insert icon</a:t>
            </a:r>
          </a:p>
          <a:p>
            <a:pPr lvl="0"/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A07AED75-9446-4235-B6D5-E94B587A90EC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1944149" y="4433546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Click icon to insert icon</a:t>
            </a:r>
          </a:p>
          <a:p>
            <a:pPr lvl="0"/>
            <a:endParaRPr 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154C06CF-1094-450B-B523-120305F61CF8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628480" y="4433546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Click icon to insert icon</a:t>
            </a:r>
          </a:p>
          <a:p>
            <a:pPr lvl="0"/>
            <a:endParaRPr 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79A2BE6-224B-4008-A847-524C659BA6DE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9315587" y="4433546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Click icon to insert icon</a:t>
            </a:r>
          </a:p>
          <a:p>
            <a:pPr lvl="0"/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2B5AAD5-088A-40FA-8D98-F1660EE944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8" y="3500909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B96D700E-8A32-4E42-821F-DCAA6F725DD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03999" y="3500909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4C604B0-1898-4D36-B3EA-B6BC5BA6D5F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91106" y="3500909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99A811A-E6D0-4129-9394-A6BD6BC8115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9668" y="5678051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92ABE221-1714-464C-9F47-13AA952154A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03999" y="5678051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D31D0BA8-500F-44DE-802E-21AECAE96B2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091106" y="5678051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35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C9748A61-6439-491A-9457-33A20862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9170" y="2539056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6" y="4483096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5326" y="4757234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17937B0-FDCD-421A-9652-36A59CE227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32120" y="2539056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AB4A338-5CDA-4742-A7F5-F49D6BE9AD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48276" y="4483096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452123C-C6A2-4D45-AF62-5B6E775B6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8276" y="4757234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DCBEBCB-7877-4BC1-BA6D-4E809F947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6160" y="2539056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2FE7559D-9529-40D4-8025-F2B8ED38A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2316" y="4483096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382D6B5-B43B-46F1-B879-42FA4CCBD2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02316" y="4757234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91F1A27-3497-4ECD-AAAC-804B3DF8F9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14768" y="2539056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498A31-1633-4E6B-8EAE-AF4FDE6233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0924" y="4483096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54FCE6-6684-449A-86E0-1424372194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0924" y="4757234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67645D-435A-4DA4-9CBA-77E7F4B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CEE3C6-C898-476B-873B-DAEEB357A99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EACAED-B859-46A5-951B-270C91500FC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64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Dark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1557339"/>
            <a:ext cx="5400673" cy="4751390"/>
          </a:xfrm>
          <a:prstGeom prst="rect">
            <a:avLst/>
          </a:prstGeom>
          <a:solidFill>
            <a:schemeClr val="accent1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E0658-31AB-4AA9-B241-6C41D88C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561647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Title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E6526-1DB9-4ECD-86C1-1BB926D7D9F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40CA88-D0CE-4C3C-BA4A-CB5E62584F1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102FA23-4F6E-4CE7-83FA-05BAC2F85D5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95326" y="3068638"/>
            <a:ext cx="5197808" cy="3240090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77735E5-7E07-439E-A173-ACABCE0324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68289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1557338"/>
            <a:ext cx="5400673" cy="4751387"/>
          </a:xfrm>
          <a:prstGeom prst="rect">
            <a:avLst/>
          </a:prstGeom>
          <a:solidFill>
            <a:srgbClr val="962A8B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AA7FD-BD90-42A7-ADCE-A909D39619C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B814-0723-41E1-87CA-20F94C28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F16ADB-A971-4A3C-96F9-2639482B11C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6" y="3068638"/>
            <a:ext cx="5197808" cy="3240090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475E2FC-2D3C-4D15-BB0D-D4B480A1F9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561647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Title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0544620-FB92-442D-8D66-3B8ACA0939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34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3" y="1557339"/>
            <a:ext cx="5400672" cy="4751390"/>
          </a:xfrm>
          <a:prstGeom prst="rect">
            <a:avLst/>
          </a:prstGeom>
          <a:solidFill>
            <a:srgbClr val="D7D1CC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8DCA5-91C8-4DF9-B37E-735B2EA5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FC83A9-C0D2-49A3-AC00-E1A4A64271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7467BC2-B2BE-4205-B9B5-DA5CC1F6A00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6" y="3068638"/>
            <a:ext cx="5197808" cy="3240090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1D1FD25-98B7-4075-B181-7E91AA14B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561647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Title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C596C78-2D0A-467F-BBBA-B45A6E9309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376582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2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1557338"/>
            <a:ext cx="5400673" cy="4751387"/>
          </a:xfrm>
          <a:prstGeom prst="rect">
            <a:avLst/>
          </a:prstGeom>
          <a:solidFill>
            <a:srgbClr val="999490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A6B27-3249-4E2E-BD52-822F0E96F78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8ACE60-DF21-472F-8FF6-A086BB2C11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6ED75D5-4A4F-4C1A-87D9-0AF5841C602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95326" y="3068638"/>
            <a:ext cx="5197808" cy="3240090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B64CD2-00BE-477A-85FC-603E001D5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561647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Title here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06C11C8-809D-4D04-925A-33C6DB34BE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0106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u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5515C-08B2-490C-B8D9-273E0B4B7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7" y="2644145"/>
            <a:ext cx="3384548" cy="3671777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8D97C9-2BD4-40D2-8A9C-5D0FDC041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2644145"/>
            <a:ext cx="3384548" cy="3671777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09A6CC-1C55-4870-8E22-205BA5256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7255" y="2636837"/>
            <a:ext cx="3384548" cy="3671777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490FF1-595C-4C0F-8493-0452D9413FE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171E7-B6F7-4135-91FD-8404DE6A1A0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749D6D-DBC4-4697-B59F-A3C7324B68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35002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1A5F930-F83B-4616-AC17-D7231CE87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8619" y="4945847"/>
            <a:ext cx="5198533" cy="13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AU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696586-6988-4D6B-BE2D-2C0EDF4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400A7-6A57-42A4-9CC7-26ED632D030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824B6-391C-442D-8A27-0B268DB3667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C10889F-C770-4849-AEED-7C7D5B93A05C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94800" y="4189847"/>
            <a:ext cx="5198533" cy="2124000"/>
          </a:xfrm>
          <a:custGeom>
            <a:avLst/>
            <a:gdLst>
              <a:gd name="connsiteX0" fmla="*/ 0 w 5198533"/>
              <a:gd name="connsiteY0" fmla="*/ 0 h 2130692"/>
              <a:gd name="connsiteX1" fmla="*/ 5198533 w 5198533"/>
              <a:gd name="connsiteY1" fmla="*/ 0 h 2130692"/>
              <a:gd name="connsiteX2" fmla="*/ 5198533 w 5198533"/>
              <a:gd name="connsiteY2" fmla="*/ 2130692 h 2130692"/>
              <a:gd name="connsiteX3" fmla="*/ 0 w 5198533"/>
              <a:gd name="connsiteY3" fmla="*/ 2130692 h 2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533" h="2130692">
                <a:moveTo>
                  <a:pt x="0" y="0"/>
                </a:moveTo>
                <a:lnTo>
                  <a:pt x="5198533" y="0"/>
                </a:lnTo>
                <a:lnTo>
                  <a:pt x="5198533" y="2130692"/>
                </a:lnTo>
                <a:lnTo>
                  <a:pt x="0" y="2130692"/>
                </a:lnTo>
                <a:close/>
              </a:path>
            </a:pathLst>
          </a:cu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1880E58C-1E83-49D4-8716-E066300863C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288618" y="2636836"/>
            <a:ext cx="5198400" cy="2124000"/>
          </a:xfrm>
          <a:custGeom>
            <a:avLst/>
            <a:gdLst>
              <a:gd name="connsiteX0" fmla="*/ 0 w 5198400"/>
              <a:gd name="connsiteY0" fmla="*/ 0 h 1905365"/>
              <a:gd name="connsiteX1" fmla="*/ 5198400 w 5198400"/>
              <a:gd name="connsiteY1" fmla="*/ 0 h 1905365"/>
              <a:gd name="connsiteX2" fmla="*/ 5198400 w 5198400"/>
              <a:gd name="connsiteY2" fmla="*/ 1905365 h 1905365"/>
              <a:gd name="connsiteX3" fmla="*/ 0 w 5198400"/>
              <a:gd name="connsiteY3" fmla="*/ 1905365 h 190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400" h="1905365">
                <a:moveTo>
                  <a:pt x="0" y="0"/>
                </a:moveTo>
                <a:lnTo>
                  <a:pt x="5198400" y="0"/>
                </a:lnTo>
                <a:lnTo>
                  <a:pt x="5198400" y="1905365"/>
                </a:lnTo>
                <a:lnTo>
                  <a:pt x="0" y="1905365"/>
                </a:lnTo>
                <a:close/>
              </a:path>
            </a:pathLst>
          </a:cu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0A5220A-8DEB-49E1-AD72-4DE38F10001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94799" y="2636838"/>
            <a:ext cx="5198532" cy="1368226"/>
          </a:xfrm>
          <a:custGeom>
            <a:avLst/>
            <a:gdLst>
              <a:gd name="connsiteX0" fmla="*/ 0 w 5198532"/>
              <a:gd name="connsiteY0" fmla="*/ 0 h 1368226"/>
              <a:gd name="connsiteX1" fmla="*/ 5198532 w 5198532"/>
              <a:gd name="connsiteY1" fmla="*/ 0 h 1368226"/>
              <a:gd name="connsiteX2" fmla="*/ 5198532 w 5198532"/>
              <a:gd name="connsiteY2" fmla="*/ 1368226 h 1368226"/>
              <a:gd name="connsiteX3" fmla="*/ 0 w 5198532"/>
              <a:gd name="connsiteY3" fmla="*/ 1368226 h 136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532" h="1368226">
                <a:moveTo>
                  <a:pt x="0" y="0"/>
                </a:moveTo>
                <a:lnTo>
                  <a:pt x="5198532" y="0"/>
                </a:lnTo>
                <a:lnTo>
                  <a:pt x="5198532" y="1368226"/>
                </a:lnTo>
                <a:lnTo>
                  <a:pt x="0" y="1368226"/>
                </a:lnTo>
                <a:close/>
              </a:path>
            </a:pathLst>
          </a:cu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AU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76E37327-CD28-4B4C-A327-FE60BBD71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5326" y="2130706"/>
            <a:ext cx="10801349" cy="5061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9717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680838C-6DDD-4367-8C7B-8D49AA3A03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6500" y="3028485"/>
            <a:ext cx="5219998" cy="12646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 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9CC71C-D628-4B8C-8AB1-D318B0D686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0" y="4940725"/>
            <a:ext cx="5219996" cy="136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FB469D-AB37-445A-8C5C-9EDAC47CC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6500" y="4662241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F6810-4203-426A-BA3F-12E853FD97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4800" y="2630458"/>
            <a:ext cx="5183717" cy="16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AU" sz="1400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08E6E7-0CC5-4C1B-8095-7EA4A3FE8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800" y="4662241"/>
            <a:ext cx="5183717" cy="16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AU" sz="1400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219F9-19D4-45A2-9D79-6847E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807C1-4AC5-41D4-9F66-2FFE2C9FCBE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1CA24C-277F-4699-AACD-0CE7FA333A2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3EEABC2-F12A-48B3-8BD1-6F2CE1CA242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86500" y="2630458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8F298BC-8471-411E-B254-EFEEFEB67A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8070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F48D9AF-01C1-40B0-BF07-E9C41E0532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721070 h 6858000"/>
              <a:gd name="connsiteX3" fmla="*/ 12186138 w 12192000"/>
              <a:gd name="connsiteY3" fmla="*/ 5718751 h 6858000"/>
              <a:gd name="connsiteX4" fmla="*/ 10955864 w 12192000"/>
              <a:gd name="connsiteY4" fmla="*/ 5756506 h 6858000"/>
              <a:gd name="connsiteX5" fmla="*/ 9954919 w 12192000"/>
              <a:gd name="connsiteY5" fmla="*/ 6602264 h 6858000"/>
              <a:gd name="connsiteX6" fmla="*/ 10882585 w 12192000"/>
              <a:gd name="connsiteY6" fmla="*/ 6438350 h 6858000"/>
              <a:gd name="connsiteX7" fmla="*/ 12075467 w 12192000"/>
              <a:gd name="connsiteY7" fmla="*/ 6833851 h 6858000"/>
              <a:gd name="connsiteX8" fmla="*/ 12192000 w 12192000"/>
              <a:gd name="connsiteY8" fmla="*/ 6856289 h 6858000"/>
              <a:gd name="connsiteX9" fmla="*/ 12192000 w 12192000"/>
              <a:gd name="connsiteY9" fmla="*/ 6857828 h 6858000"/>
              <a:gd name="connsiteX10" fmla="*/ 9492599 w 12192000"/>
              <a:gd name="connsiteY10" fmla="*/ 6857828 h 6858000"/>
              <a:gd name="connsiteX11" fmla="*/ 9492599 w 12192000"/>
              <a:gd name="connsiteY11" fmla="*/ 6858000 h 6858000"/>
              <a:gd name="connsiteX12" fmla="*/ 2707755 w 12192000"/>
              <a:gd name="connsiteY12" fmla="*/ 6858000 h 6858000"/>
              <a:gd name="connsiteX13" fmla="*/ 2707755 w 12192000"/>
              <a:gd name="connsiteY13" fmla="*/ 6857828 h 6858000"/>
              <a:gd name="connsiteX14" fmla="*/ 2547169 w 12192000"/>
              <a:gd name="connsiteY14" fmla="*/ 6857828 h 6858000"/>
              <a:gd name="connsiteX15" fmla="*/ 11945 w 12192000"/>
              <a:gd name="connsiteY15" fmla="*/ 4175843 h 6858000"/>
              <a:gd name="connsiteX16" fmla="*/ 0 w 12192000"/>
              <a:gd name="connsiteY16" fmla="*/ 39522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721070"/>
                </a:lnTo>
                <a:lnTo>
                  <a:pt x="12186138" y="5718751"/>
                </a:lnTo>
                <a:cubicBezTo>
                  <a:pt x="12086101" y="5677947"/>
                  <a:pt x="11534007" y="5452021"/>
                  <a:pt x="10955864" y="5756506"/>
                </a:cubicBezTo>
                <a:cubicBezTo>
                  <a:pt x="10640823" y="5922248"/>
                  <a:pt x="10012263" y="6533856"/>
                  <a:pt x="9954919" y="6602264"/>
                </a:cubicBezTo>
                <a:cubicBezTo>
                  <a:pt x="10216776" y="6381513"/>
                  <a:pt x="10337759" y="6273116"/>
                  <a:pt x="10882585" y="6438350"/>
                </a:cubicBezTo>
                <a:cubicBezTo>
                  <a:pt x="11303004" y="6565612"/>
                  <a:pt x="11762665" y="6759547"/>
                  <a:pt x="12075467" y="6833851"/>
                </a:cubicBezTo>
                <a:lnTo>
                  <a:pt x="12192000" y="6856289"/>
                </a:lnTo>
                <a:lnTo>
                  <a:pt x="12192000" y="6857828"/>
                </a:lnTo>
                <a:lnTo>
                  <a:pt x="9492599" y="6857828"/>
                </a:lnTo>
                <a:lnTo>
                  <a:pt x="9492599" y="6858000"/>
                </a:lnTo>
                <a:lnTo>
                  <a:pt x="2707755" y="6858000"/>
                </a:lnTo>
                <a:lnTo>
                  <a:pt x="2707755" y="6857828"/>
                </a:lnTo>
                <a:lnTo>
                  <a:pt x="2547169" y="6857828"/>
                </a:lnTo>
                <a:cubicBezTo>
                  <a:pt x="1155955" y="6434499"/>
                  <a:pt x="134227" y="5325633"/>
                  <a:pt x="11945" y="4175843"/>
                </a:cubicBezTo>
                <a:lnTo>
                  <a:pt x="0" y="39522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2D5D6F3A-F693-467C-8FA0-0B09E09F2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47912" y="706439"/>
            <a:ext cx="1944000" cy="777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610" b="-61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6432C9E-CC92-4B1E-A531-00A7F945E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3512" y="2012082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kumimoji="0" lang="en-AU" sz="43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Presentation title goes here</a:t>
            </a:r>
            <a:endParaRPr lang="en-AU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8B01333-1B7A-4924-B0F3-974EA9241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3484" y="3539108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1" spc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708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FE73925-D253-41CC-91DA-DAB6819CFC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l"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F9620DD-FE5D-4D87-AC0F-D597D310D0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2634" y="0"/>
            <a:ext cx="4045952" cy="5962455"/>
          </a:xfrm>
          <a:custGeom>
            <a:avLst/>
            <a:gdLst>
              <a:gd name="connsiteX0" fmla="*/ 0 w 4045952"/>
              <a:gd name="connsiteY0" fmla="*/ 0 h 5962455"/>
              <a:gd name="connsiteX1" fmla="*/ 4045952 w 4045952"/>
              <a:gd name="connsiteY1" fmla="*/ 0 h 5962455"/>
              <a:gd name="connsiteX2" fmla="*/ 4045952 w 4045952"/>
              <a:gd name="connsiteY2" fmla="*/ 5962455 h 5962455"/>
              <a:gd name="connsiteX3" fmla="*/ 1276084 w 4045952"/>
              <a:gd name="connsiteY3" fmla="*/ 5962455 h 5962455"/>
              <a:gd name="connsiteX4" fmla="*/ 1276084 w 4045952"/>
              <a:gd name="connsiteY4" fmla="*/ 5962374 h 5962455"/>
              <a:gd name="connsiteX5" fmla="*/ 1200404 w 4045952"/>
              <a:gd name="connsiteY5" fmla="*/ 5962374 h 5962455"/>
              <a:gd name="connsiteX6" fmla="*/ 5630 w 4045952"/>
              <a:gd name="connsiteY6" fmla="*/ 4698435 h 5962455"/>
              <a:gd name="connsiteX7" fmla="*/ 0 w 4045952"/>
              <a:gd name="connsiteY7" fmla="*/ 4593084 h 59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5952" h="5962455">
                <a:moveTo>
                  <a:pt x="0" y="0"/>
                </a:moveTo>
                <a:lnTo>
                  <a:pt x="4045952" y="0"/>
                </a:lnTo>
                <a:lnTo>
                  <a:pt x="4045952" y="5962455"/>
                </a:lnTo>
                <a:lnTo>
                  <a:pt x="1276084" y="5962455"/>
                </a:lnTo>
                <a:lnTo>
                  <a:pt x="1276084" y="5962374"/>
                </a:lnTo>
                <a:lnTo>
                  <a:pt x="1200404" y="5962374"/>
                </a:lnTo>
                <a:cubicBezTo>
                  <a:pt x="544767" y="5762872"/>
                  <a:pt x="63257" y="5240297"/>
                  <a:pt x="5630" y="4698435"/>
                </a:cubicBezTo>
                <a:lnTo>
                  <a:pt x="0" y="45930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AU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40763F8E-28D5-4BDE-80DF-96A4787EE4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60096" y="2552856"/>
            <a:ext cx="3024336" cy="153888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2000" b="1" spc="25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diam,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85847EAE-4FDC-4DCA-935E-54F8FC4431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60096" y="4509120"/>
            <a:ext cx="3024336" cy="215444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1400" b="0" spc="25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CD2CE72D-D404-4E25-9D2A-B4F09819F8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0096" y="4295030"/>
            <a:ext cx="950400" cy="10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46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FE73925-D253-41CC-91DA-DAB6819CFC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r"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F9620DD-FE5D-4D87-AC0F-D597D310D0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9616" y="0"/>
            <a:ext cx="4045952" cy="5962455"/>
          </a:xfrm>
          <a:custGeom>
            <a:avLst/>
            <a:gdLst>
              <a:gd name="connsiteX0" fmla="*/ 0 w 4045952"/>
              <a:gd name="connsiteY0" fmla="*/ 0 h 5962455"/>
              <a:gd name="connsiteX1" fmla="*/ 4045952 w 4045952"/>
              <a:gd name="connsiteY1" fmla="*/ 0 h 5962455"/>
              <a:gd name="connsiteX2" fmla="*/ 4045952 w 4045952"/>
              <a:gd name="connsiteY2" fmla="*/ 5962455 h 5962455"/>
              <a:gd name="connsiteX3" fmla="*/ 1276084 w 4045952"/>
              <a:gd name="connsiteY3" fmla="*/ 5962455 h 5962455"/>
              <a:gd name="connsiteX4" fmla="*/ 1276084 w 4045952"/>
              <a:gd name="connsiteY4" fmla="*/ 5962374 h 5962455"/>
              <a:gd name="connsiteX5" fmla="*/ 1200404 w 4045952"/>
              <a:gd name="connsiteY5" fmla="*/ 5962374 h 5962455"/>
              <a:gd name="connsiteX6" fmla="*/ 5630 w 4045952"/>
              <a:gd name="connsiteY6" fmla="*/ 4698435 h 5962455"/>
              <a:gd name="connsiteX7" fmla="*/ 0 w 4045952"/>
              <a:gd name="connsiteY7" fmla="*/ 4593084 h 59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5952" h="5962455">
                <a:moveTo>
                  <a:pt x="0" y="0"/>
                </a:moveTo>
                <a:lnTo>
                  <a:pt x="4045952" y="0"/>
                </a:lnTo>
                <a:lnTo>
                  <a:pt x="4045952" y="5962455"/>
                </a:lnTo>
                <a:lnTo>
                  <a:pt x="1276084" y="5962455"/>
                </a:lnTo>
                <a:lnTo>
                  <a:pt x="1276084" y="5962374"/>
                </a:lnTo>
                <a:lnTo>
                  <a:pt x="1200404" y="5962374"/>
                </a:lnTo>
                <a:cubicBezTo>
                  <a:pt x="544767" y="5762872"/>
                  <a:pt x="63257" y="5240297"/>
                  <a:pt x="5630" y="4698435"/>
                </a:cubicBezTo>
                <a:lnTo>
                  <a:pt x="0" y="45930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AU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40763F8E-28D5-4BDE-80DF-96A4787EE4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7078" y="2552856"/>
            <a:ext cx="3024336" cy="153888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2000" b="1" spc="25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diam,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85847EAE-4FDC-4DCA-935E-54F8FC4431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7078" y="4509120"/>
            <a:ext cx="3024336" cy="215444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1400" b="0" spc="25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CD2CE72D-D404-4E25-9D2A-B4F09819F8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7078" y="4295030"/>
            <a:ext cx="950400" cy="108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2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cons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BA98747-0DB5-4B1B-B49E-00EE7FBBF5D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19784" y="25"/>
            <a:ext cx="3753813" cy="6308700"/>
          </a:xfrm>
          <a:custGeom>
            <a:avLst/>
            <a:gdLst>
              <a:gd name="connsiteX0" fmla="*/ 0 w 3753813"/>
              <a:gd name="connsiteY0" fmla="*/ 0 h 6308700"/>
              <a:gd name="connsiteX1" fmla="*/ 3753813 w 3753813"/>
              <a:gd name="connsiteY1" fmla="*/ 0 h 6308700"/>
              <a:gd name="connsiteX2" fmla="*/ 3753813 w 3753813"/>
              <a:gd name="connsiteY2" fmla="*/ 6308700 h 6308700"/>
              <a:gd name="connsiteX3" fmla="*/ 0 w 3753813"/>
              <a:gd name="connsiteY3" fmla="*/ 6308700 h 6308700"/>
              <a:gd name="connsiteX4" fmla="*/ 0 w 3753813"/>
              <a:gd name="connsiteY4" fmla="*/ 6308592 h 6308700"/>
              <a:gd name="connsiteX5" fmla="*/ 1216808 w 3753813"/>
              <a:gd name="connsiteY5" fmla="*/ 6308592 h 6308700"/>
              <a:gd name="connsiteX6" fmla="*/ 1216808 w 3753813"/>
              <a:gd name="connsiteY6" fmla="*/ 6308513 h 6308700"/>
              <a:gd name="connsiteX7" fmla="*/ 1142621 w 3753813"/>
              <a:gd name="connsiteY7" fmla="*/ 6308513 h 6308700"/>
              <a:gd name="connsiteX8" fmla="*/ 11598 w 3753813"/>
              <a:gd name="connsiteY8" fmla="*/ 5267228 h 6308700"/>
              <a:gd name="connsiteX9" fmla="*/ 0 w 3753813"/>
              <a:gd name="connsiteY9" fmla="*/ 5221165 h 6308700"/>
              <a:gd name="connsiteX0" fmla="*/ 0 w 3753813"/>
              <a:gd name="connsiteY0" fmla="*/ 0 h 6308700"/>
              <a:gd name="connsiteX1" fmla="*/ 3753813 w 3753813"/>
              <a:gd name="connsiteY1" fmla="*/ 0 h 6308700"/>
              <a:gd name="connsiteX2" fmla="*/ 3753813 w 3753813"/>
              <a:gd name="connsiteY2" fmla="*/ 6308700 h 6308700"/>
              <a:gd name="connsiteX3" fmla="*/ 0 w 3753813"/>
              <a:gd name="connsiteY3" fmla="*/ 6308700 h 6308700"/>
              <a:gd name="connsiteX4" fmla="*/ 1216808 w 3753813"/>
              <a:gd name="connsiteY4" fmla="*/ 6308592 h 6308700"/>
              <a:gd name="connsiteX5" fmla="*/ 1216808 w 3753813"/>
              <a:gd name="connsiteY5" fmla="*/ 6308513 h 6308700"/>
              <a:gd name="connsiteX6" fmla="*/ 1142621 w 3753813"/>
              <a:gd name="connsiteY6" fmla="*/ 6308513 h 6308700"/>
              <a:gd name="connsiteX7" fmla="*/ 11598 w 3753813"/>
              <a:gd name="connsiteY7" fmla="*/ 5267228 h 6308700"/>
              <a:gd name="connsiteX8" fmla="*/ 0 w 3753813"/>
              <a:gd name="connsiteY8" fmla="*/ 5221165 h 6308700"/>
              <a:gd name="connsiteX9" fmla="*/ 0 w 3753813"/>
              <a:gd name="connsiteY9" fmla="*/ 0 h 6308700"/>
              <a:gd name="connsiteX0" fmla="*/ 0 w 3753813"/>
              <a:gd name="connsiteY0" fmla="*/ 0 h 6308700"/>
              <a:gd name="connsiteX1" fmla="*/ 3753813 w 3753813"/>
              <a:gd name="connsiteY1" fmla="*/ 0 h 6308700"/>
              <a:gd name="connsiteX2" fmla="*/ 3753813 w 3753813"/>
              <a:gd name="connsiteY2" fmla="*/ 6308700 h 6308700"/>
              <a:gd name="connsiteX3" fmla="*/ 1216808 w 3753813"/>
              <a:gd name="connsiteY3" fmla="*/ 6308592 h 6308700"/>
              <a:gd name="connsiteX4" fmla="*/ 1216808 w 3753813"/>
              <a:gd name="connsiteY4" fmla="*/ 6308513 h 6308700"/>
              <a:gd name="connsiteX5" fmla="*/ 1142621 w 3753813"/>
              <a:gd name="connsiteY5" fmla="*/ 6308513 h 6308700"/>
              <a:gd name="connsiteX6" fmla="*/ 11598 w 3753813"/>
              <a:gd name="connsiteY6" fmla="*/ 5267228 h 6308700"/>
              <a:gd name="connsiteX7" fmla="*/ 0 w 3753813"/>
              <a:gd name="connsiteY7" fmla="*/ 5221165 h 6308700"/>
              <a:gd name="connsiteX8" fmla="*/ 0 w 3753813"/>
              <a:gd name="connsiteY8" fmla="*/ 0 h 63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3813" h="6308700">
                <a:moveTo>
                  <a:pt x="0" y="0"/>
                </a:moveTo>
                <a:lnTo>
                  <a:pt x="3753813" y="0"/>
                </a:lnTo>
                <a:lnTo>
                  <a:pt x="3753813" y="6308700"/>
                </a:lnTo>
                <a:lnTo>
                  <a:pt x="1216808" y="6308592"/>
                </a:lnTo>
                <a:lnTo>
                  <a:pt x="1216808" y="6308513"/>
                </a:lnTo>
                <a:lnTo>
                  <a:pt x="1142621" y="6308513"/>
                </a:lnTo>
                <a:cubicBezTo>
                  <a:pt x="580256" y="6137392"/>
                  <a:pt x="148576" y="5723798"/>
                  <a:pt x="11598" y="5267228"/>
                </a:cubicBezTo>
                <a:lnTo>
                  <a:pt x="0" y="522116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74646-5116-45C7-99CA-F3BEE3092EC8}"/>
              </a:ext>
            </a:extLst>
          </p:cNvPr>
          <p:cNvSpPr/>
          <p:nvPr userDrawn="1"/>
        </p:nvSpPr>
        <p:spPr>
          <a:xfrm>
            <a:off x="4059852" y="1466206"/>
            <a:ext cx="3491358" cy="5391794"/>
          </a:xfrm>
          <a:prstGeom prst="rect">
            <a:avLst/>
          </a:prstGeom>
          <a:gradFill>
            <a:gsLst>
              <a:gs pos="34000">
                <a:schemeClr val="accent1"/>
              </a:gs>
              <a:gs pos="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7BA50-67B0-4D9F-A3DE-D513EC57A2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0D68F-568E-4F07-BF1B-D56E5E161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7690930-F7A3-403F-8CD6-64AE7616C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2126" y="1561647"/>
            <a:ext cx="3384550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D12D827-40B3-4D10-8B97-1639A446FB3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12125" y="2130706"/>
            <a:ext cx="33845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10EEB8-1B8C-4828-AF29-90D9289687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12125" y="3068638"/>
            <a:ext cx="3384550" cy="3240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2C1FFA05-383E-4EA0-8A7A-14406633FDA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765948" y="2096838"/>
            <a:ext cx="2520279" cy="12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EF7C04B6-0E34-422C-AFA2-C2258851736A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765948" y="3573216"/>
            <a:ext cx="2520279" cy="12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626B73AE-3585-4450-A61F-2665857EB81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765948" y="5049593"/>
            <a:ext cx="2520279" cy="12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CEB3261A-B820-4F34-AA9C-ECB6FADB734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61815" y="209683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9E0DE186-927A-456D-BA02-3331C27470FD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4261815" y="3573216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EC74DFA6-B8C2-4882-ADA6-BDDC15DB7D9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4261815" y="5049593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471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94381A-1796-48D3-99D8-9D18726C1C17}"/>
              </a:ext>
            </a:extLst>
          </p:cNvPr>
          <p:cNvSpPr/>
          <p:nvPr userDrawn="1"/>
        </p:nvSpPr>
        <p:spPr>
          <a:xfrm flipV="1">
            <a:off x="-7364" y="2621084"/>
            <a:ext cx="12199364" cy="441176"/>
          </a:xfrm>
          <a:prstGeom prst="rect">
            <a:avLst/>
          </a:prstGeom>
          <a:gradFill flip="none" rotWithShape="1">
            <a:gsLst>
              <a:gs pos="38000">
                <a:schemeClr val="accent1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0D5A62B6-F116-49B4-8113-732AC813C248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95325" y="2636837"/>
            <a:ext cx="10801350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BC60DA-95B5-4B8A-9C10-E7B105A01E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4813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0D5A62B6-F116-49B4-8113-732AC813C248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95325" y="2636837"/>
            <a:ext cx="10801350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BC60DA-95B5-4B8A-9C10-E7B105A01E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97881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B02A2A-B474-483E-8BA0-6F967ADE9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68D10-C8CC-42E5-BF51-D9C5BB3F4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32EB8CB5-8B27-4843-9503-921579435E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3099" y="908720"/>
            <a:ext cx="2992864" cy="156064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id="{FEDE633B-2FE4-48AB-9CD1-2A1EB093AF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8535" y="2545932"/>
            <a:ext cx="2301456" cy="374758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21">
            <a:extLst>
              <a:ext uri="{FF2B5EF4-FFF2-40B4-BE49-F238E27FC236}">
                <a16:creationId xmlns:a16="http://schemas.microsoft.com/office/drawing/2014/main" id="{E71EFBA4-F037-4B83-9653-DD0D61CD3C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8903" y="4859871"/>
            <a:ext cx="2301456" cy="143364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21">
            <a:extLst>
              <a:ext uri="{FF2B5EF4-FFF2-40B4-BE49-F238E27FC236}">
                <a16:creationId xmlns:a16="http://schemas.microsoft.com/office/drawing/2014/main" id="{BA7AF2D3-2F39-493A-94FE-D07442338B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41843" y="4859872"/>
            <a:ext cx="2985552" cy="143364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B62BB5B9-4568-4309-93B5-668133F368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34126" y="908720"/>
            <a:ext cx="2964660" cy="387458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21">
            <a:extLst>
              <a:ext uri="{FF2B5EF4-FFF2-40B4-BE49-F238E27FC236}">
                <a16:creationId xmlns:a16="http://schemas.microsoft.com/office/drawing/2014/main" id="{14475CFD-0688-4309-8EBB-A4C2DFB4BD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31234" y="908720"/>
            <a:ext cx="2289162" cy="156064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0F20EE-FF0D-49B8-9D8F-6FF4988FD153}"/>
              </a:ext>
            </a:extLst>
          </p:cNvPr>
          <p:cNvSpPr/>
          <p:nvPr userDrawn="1"/>
        </p:nvSpPr>
        <p:spPr>
          <a:xfrm>
            <a:off x="660400" y="2545932"/>
            <a:ext cx="2992864" cy="4312068"/>
          </a:xfrm>
          <a:prstGeom prst="rect">
            <a:avLst/>
          </a:prstGeom>
          <a:gradFill flip="none" rotWithShape="1">
            <a:gsLst>
              <a:gs pos="38000">
                <a:schemeClr val="accent1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BDF2E1FE-5917-4797-9E49-44EFF262153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8903" y="908719"/>
            <a:ext cx="2301456" cy="387458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DC9EC2-22B3-4E80-AE40-B61675B3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2683520"/>
            <a:ext cx="2184251" cy="1728266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7B8817EC-F2D7-4F5F-88AB-7D60280F2F0D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198664" y="2689870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C6F5E5E-0BED-4A63-B208-AD4730EC3FF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063" y="5449515"/>
            <a:ext cx="2160588" cy="859210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b="0" spc="25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AU" sz="1800">
                <a:latin typeface="+mn-lt"/>
              </a:defRPr>
            </a:lvl5pPr>
          </a:lstStyle>
          <a:p>
            <a:pPr marL="12700" lvl="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diam</a:t>
            </a:r>
          </a:p>
        </p:txBody>
      </p:sp>
    </p:spTree>
    <p:extLst>
      <p:ext uri="{BB962C8B-B14F-4D97-AF65-F5344CB8AC3E}">
        <p14:creationId xmlns:p14="http://schemas.microsoft.com/office/powerpoint/2010/main" val="22467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0385095-2391-426D-A969-133DEBAAD7D2}"/>
              </a:ext>
            </a:extLst>
          </p:cNvPr>
          <p:cNvSpPr/>
          <p:nvPr userDrawn="1"/>
        </p:nvSpPr>
        <p:spPr>
          <a:xfrm>
            <a:off x="-15679" y="246"/>
            <a:ext cx="12192000" cy="6857754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gradFill flip="none" rotWithShape="1">
            <a:gsLst>
              <a:gs pos="4600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11624" y="3266052"/>
            <a:ext cx="3254263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2000" b="0" spc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Name surname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2F6EA0E-4488-4F97-9DA8-9CC541A5613E}"/>
              </a:ext>
            </a:extLst>
          </p:cNvPr>
          <p:cNvSpPr/>
          <p:nvPr userDrawn="1"/>
        </p:nvSpPr>
        <p:spPr>
          <a:xfrm>
            <a:off x="9552384" y="708218"/>
            <a:ext cx="1944291" cy="776566"/>
          </a:xfrm>
          <a:custGeom>
            <a:avLst/>
            <a:gdLst>
              <a:gd name="connsiteX0" fmla="*/ 186194 w 1133975"/>
              <a:gd name="connsiteY0" fmla="*/ 426971 h 452919"/>
              <a:gd name="connsiteX1" fmla="*/ 186194 w 1133975"/>
              <a:gd name="connsiteY1" fmla="*/ 426971 h 452919"/>
              <a:gd name="connsiteX2" fmla="*/ 210568 w 1133975"/>
              <a:gd name="connsiteY2" fmla="*/ 401451 h 452919"/>
              <a:gd name="connsiteX3" fmla="*/ 211149 w 1133975"/>
              <a:gd name="connsiteY3" fmla="*/ 401444 h 452919"/>
              <a:gd name="connsiteX4" fmla="*/ 230199 w 1133975"/>
              <a:gd name="connsiteY4" fmla="*/ 409350 h 452919"/>
              <a:gd name="connsiteX5" fmla="*/ 226389 w 1133975"/>
              <a:gd name="connsiteY5" fmla="*/ 413350 h 452919"/>
              <a:gd name="connsiteX6" fmla="*/ 210958 w 1133975"/>
              <a:gd name="connsiteY6" fmla="*/ 406587 h 452919"/>
              <a:gd name="connsiteX7" fmla="*/ 191871 w 1133975"/>
              <a:gd name="connsiteY7" fmla="*/ 425597 h 452919"/>
              <a:gd name="connsiteX8" fmla="*/ 191908 w 1133975"/>
              <a:gd name="connsiteY8" fmla="*/ 426876 h 452919"/>
              <a:gd name="connsiteX9" fmla="*/ 191908 w 1133975"/>
              <a:gd name="connsiteY9" fmla="*/ 426876 h 452919"/>
              <a:gd name="connsiteX10" fmla="*/ 209577 w 1133975"/>
              <a:gd name="connsiteY10" fmla="*/ 447212 h 452919"/>
              <a:gd name="connsiteX11" fmla="*/ 210958 w 1133975"/>
              <a:gd name="connsiteY11" fmla="*/ 447259 h 452919"/>
              <a:gd name="connsiteX12" fmla="*/ 226865 w 1133975"/>
              <a:gd name="connsiteY12" fmla="*/ 440115 h 452919"/>
              <a:gd name="connsiteX13" fmla="*/ 230485 w 1133975"/>
              <a:gd name="connsiteY13" fmla="*/ 443735 h 452919"/>
              <a:gd name="connsiteX14" fmla="*/ 210768 w 1133975"/>
              <a:gd name="connsiteY14" fmla="*/ 452403 h 452919"/>
              <a:gd name="connsiteX15" fmla="*/ 185994 w 1133975"/>
              <a:gd name="connsiteY15" fmla="*/ 427838 h 452919"/>
              <a:gd name="connsiteX16" fmla="*/ 186003 w 1133975"/>
              <a:gd name="connsiteY16" fmla="*/ 427066 h 452919"/>
              <a:gd name="connsiteX17" fmla="*/ 251630 w 1133975"/>
              <a:gd name="connsiteY17" fmla="*/ 402206 h 452919"/>
              <a:gd name="connsiteX18" fmla="*/ 272871 w 1133975"/>
              <a:gd name="connsiteY18" fmla="*/ 402206 h 452919"/>
              <a:gd name="connsiteX19" fmla="*/ 286873 w 1133975"/>
              <a:gd name="connsiteY19" fmla="*/ 407159 h 452919"/>
              <a:gd name="connsiteX20" fmla="*/ 290683 w 1133975"/>
              <a:gd name="connsiteY20" fmla="*/ 416684 h 452919"/>
              <a:gd name="connsiteX21" fmla="*/ 290683 w 1133975"/>
              <a:gd name="connsiteY21" fmla="*/ 416684 h 452919"/>
              <a:gd name="connsiteX22" fmla="*/ 277062 w 1133975"/>
              <a:gd name="connsiteY22" fmla="*/ 431352 h 452919"/>
              <a:gd name="connsiteX23" fmla="*/ 292207 w 1133975"/>
              <a:gd name="connsiteY23" fmla="*/ 451450 h 452919"/>
              <a:gd name="connsiteX24" fmla="*/ 285349 w 1133975"/>
              <a:gd name="connsiteY24" fmla="*/ 451450 h 452919"/>
              <a:gd name="connsiteX25" fmla="*/ 271061 w 1133975"/>
              <a:gd name="connsiteY25" fmla="*/ 432400 h 452919"/>
              <a:gd name="connsiteX26" fmla="*/ 256964 w 1133975"/>
              <a:gd name="connsiteY26" fmla="*/ 432400 h 452919"/>
              <a:gd name="connsiteX27" fmla="*/ 256964 w 1133975"/>
              <a:gd name="connsiteY27" fmla="*/ 451450 h 452919"/>
              <a:gd name="connsiteX28" fmla="*/ 251440 w 1133975"/>
              <a:gd name="connsiteY28" fmla="*/ 451450 h 452919"/>
              <a:gd name="connsiteX29" fmla="*/ 272299 w 1133975"/>
              <a:gd name="connsiteY29" fmla="*/ 427352 h 452919"/>
              <a:gd name="connsiteX30" fmla="*/ 284968 w 1133975"/>
              <a:gd name="connsiteY30" fmla="*/ 417255 h 452919"/>
              <a:gd name="connsiteX31" fmla="*/ 284968 w 1133975"/>
              <a:gd name="connsiteY31" fmla="*/ 417255 h 452919"/>
              <a:gd name="connsiteX32" fmla="*/ 272395 w 1133975"/>
              <a:gd name="connsiteY32" fmla="*/ 407730 h 452919"/>
              <a:gd name="connsiteX33" fmla="*/ 257154 w 1133975"/>
              <a:gd name="connsiteY33" fmla="*/ 407730 h 452919"/>
              <a:gd name="connsiteX34" fmla="*/ 257154 w 1133975"/>
              <a:gd name="connsiteY34" fmla="*/ 427733 h 452919"/>
              <a:gd name="connsiteX35" fmla="*/ 314114 w 1133975"/>
              <a:gd name="connsiteY35" fmla="*/ 402206 h 452919"/>
              <a:gd name="connsiteX36" fmla="*/ 349738 w 1133975"/>
              <a:gd name="connsiteY36" fmla="*/ 402206 h 452919"/>
              <a:gd name="connsiteX37" fmla="*/ 349738 w 1133975"/>
              <a:gd name="connsiteY37" fmla="*/ 407254 h 452919"/>
              <a:gd name="connsiteX38" fmla="*/ 319638 w 1133975"/>
              <a:gd name="connsiteY38" fmla="*/ 407254 h 452919"/>
              <a:gd name="connsiteX39" fmla="*/ 319638 w 1133975"/>
              <a:gd name="connsiteY39" fmla="*/ 424113 h 452919"/>
              <a:gd name="connsiteX40" fmla="*/ 346594 w 1133975"/>
              <a:gd name="connsiteY40" fmla="*/ 424113 h 452919"/>
              <a:gd name="connsiteX41" fmla="*/ 346594 w 1133975"/>
              <a:gd name="connsiteY41" fmla="*/ 429257 h 452919"/>
              <a:gd name="connsiteX42" fmla="*/ 319638 w 1133975"/>
              <a:gd name="connsiteY42" fmla="*/ 429257 h 452919"/>
              <a:gd name="connsiteX43" fmla="*/ 319638 w 1133975"/>
              <a:gd name="connsiteY43" fmla="*/ 446402 h 452919"/>
              <a:gd name="connsiteX44" fmla="*/ 350119 w 1133975"/>
              <a:gd name="connsiteY44" fmla="*/ 446402 h 452919"/>
              <a:gd name="connsiteX45" fmla="*/ 350119 w 1133975"/>
              <a:gd name="connsiteY45" fmla="*/ 451450 h 452919"/>
              <a:gd name="connsiteX46" fmla="*/ 314114 w 1133975"/>
              <a:gd name="connsiteY46" fmla="*/ 451450 h 452919"/>
              <a:gd name="connsiteX47" fmla="*/ 392029 w 1133975"/>
              <a:gd name="connsiteY47" fmla="*/ 402206 h 452919"/>
              <a:gd name="connsiteX48" fmla="*/ 397267 w 1133975"/>
              <a:gd name="connsiteY48" fmla="*/ 402206 h 452919"/>
              <a:gd name="connsiteX49" fmla="*/ 419937 w 1133975"/>
              <a:gd name="connsiteY49" fmla="*/ 451450 h 452919"/>
              <a:gd name="connsiteX50" fmla="*/ 414031 w 1133975"/>
              <a:gd name="connsiteY50" fmla="*/ 451450 h 452919"/>
              <a:gd name="connsiteX51" fmla="*/ 408221 w 1133975"/>
              <a:gd name="connsiteY51" fmla="*/ 438782 h 452919"/>
              <a:gd name="connsiteX52" fmla="*/ 381837 w 1133975"/>
              <a:gd name="connsiteY52" fmla="*/ 438782 h 452919"/>
              <a:gd name="connsiteX53" fmla="*/ 375931 w 1133975"/>
              <a:gd name="connsiteY53" fmla="*/ 451831 h 452919"/>
              <a:gd name="connsiteX54" fmla="*/ 370217 w 1133975"/>
              <a:gd name="connsiteY54" fmla="*/ 451831 h 452919"/>
              <a:gd name="connsiteX55" fmla="*/ 405840 w 1133975"/>
              <a:gd name="connsiteY55" fmla="*/ 433924 h 452919"/>
              <a:gd name="connsiteX56" fmla="*/ 394601 w 1133975"/>
              <a:gd name="connsiteY56" fmla="*/ 408778 h 452919"/>
              <a:gd name="connsiteX57" fmla="*/ 383361 w 1133975"/>
              <a:gd name="connsiteY57" fmla="*/ 433924 h 452919"/>
              <a:gd name="connsiteX58" fmla="*/ 446797 w 1133975"/>
              <a:gd name="connsiteY58" fmla="*/ 407730 h 452919"/>
              <a:gd name="connsiteX59" fmla="*/ 430414 w 1133975"/>
              <a:gd name="connsiteY59" fmla="*/ 407730 h 452919"/>
              <a:gd name="connsiteX60" fmla="*/ 430414 w 1133975"/>
              <a:gd name="connsiteY60" fmla="*/ 402587 h 452919"/>
              <a:gd name="connsiteX61" fmla="*/ 469181 w 1133975"/>
              <a:gd name="connsiteY61" fmla="*/ 402587 h 452919"/>
              <a:gd name="connsiteX62" fmla="*/ 469181 w 1133975"/>
              <a:gd name="connsiteY62" fmla="*/ 407730 h 452919"/>
              <a:gd name="connsiteX63" fmla="*/ 452608 w 1133975"/>
              <a:gd name="connsiteY63" fmla="*/ 407730 h 452919"/>
              <a:gd name="connsiteX64" fmla="*/ 452608 w 1133975"/>
              <a:gd name="connsiteY64" fmla="*/ 451926 h 452919"/>
              <a:gd name="connsiteX65" fmla="*/ 446988 w 1133975"/>
              <a:gd name="connsiteY65" fmla="*/ 451926 h 452919"/>
              <a:gd name="connsiteX66" fmla="*/ 490041 w 1133975"/>
              <a:gd name="connsiteY66" fmla="*/ 402587 h 452919"/>
              <a:gd name="connsiteX67" fmla="*/ 525664 w 1133975"/>
              <a:gd name="connsiteY67" fmla="*/ 402587 h 452919"/>
              <a:gd name="connsiteX68" fmla="*/ 525664 w 1133975"/>
              <a:gd name="connsiteY68" fmla="*/ 407635 h 452919"/>
              <a:gd name="connsiteX69" fmla="*/ 496137 w 1133975"/>
              <a:gd name="connsiteY69" fmla="*/ 407635 h 452919"/>
              <a:gd name="connsiteX70" fmla="*/ 496137 w 1133975"/>
              <a:gd name="connsiteY70" fmla="*/ 424494 h 452919"/>
              <a:gd name="connsiteX71" fmla="*/ 523093 w 1133975"/>
              <a:gd name="connsiteY71" fmla="*/ 424494 h 452919"/>
              <a:gd name="connsiteX72" fmla="*/ 523093 w 1133975"/>
              <a:gd name="connsiteY72" fmla="*/ 429257 h 452919"/>
              <a:gd name="connsiteX73" fmla="*/ 496137 w 1133975"/>
              <a:gd name="connsiteY73" fmla="*/ 429257 h 452919"/>
              <a:gd name="connsiteX74" fmla="*/ 496137 w 1133975"/>
              <a:gd name="connsiteY74" fmla="*/ 446402 h 452919"/>
              <a:gd name="connsiteX75" fmla="*/ 526617 w 1133975"/>
              <a:gd name="connsiteY75" fmla="*/ 446402 h 452919"/>
              <a:gd name="connsiteX76" fmla="*/ 526617 w 1133975"/>
              <a:gd name="connsiteY76" fmla="*/ 451450 h 452919"/>
              <a:gd name="connsiteX77" fmla="*/ 490612 w 1133975"/>
              <a:gd name="connsiteY77" fmla="*/ 451450 h 452919"/>
              <a:gd name="connsiteX78" fmla="*/ 579290 w 1133975"/>
              <a:gd name="connsiteY78" fmla="*/ 427447 h 452919"/>
              <a:gd name="connsiteX79" fmla="*/ 579290 w 1133975"/>
              <a:gd name="connsiteY79" fmla="*/ 427447 h 452919"/>
              <a:gd name="connsiteX80" fmla="*/ 603665 w 1133975"/>
              <a:gd name="connsiteY80" fmla="*/ 401927 h 452919"/>
              <a:gd name="connsiteX81" fmla="*/ 604245 w 1133975"/>
              <a:gd name="connsiteY81" fmla="*/ 401920 h 452919"/>
              <a:gd name="connsiteX82" fmla="*/ 623295 w 1133975"/>
              <a:gd name="connsiteY82" fmla="*/ 409826 h 452919"/>
              <a:gd name="connsiteX83" fmla="*/ 619486 w 1133975"/>
              <a:gd name="connsiteY83" fmla="*/ 413826 h 452919"/>
              <a:gd name="connsiteX84" fmla="*/ 604055 w 1133975"/>
              <a:gd name="connsiteY84" fmla="*/ 407064 h 452919"/>
              <a:gd name="connsiteX85" fmla="*/ 584967 w 1133975"/>
              <a:gd name="connsiteY85" fmla="*/ 426074 h 452919"/>
              <a:gd name="connsiteX86" fmla="*/ 585005 w 1133975"/>
              <a:gd name="connsiteY86" fmla="*/ 427352 h 452919"/>
              <a:gd name="connsiteX87" fmla="*/ 585005 w 1133975"/>
              <a:gd name="connsiteY87" fmla="*/ 427352 h 452919"/>
              <a:gd name="connsiteX88" fmla="*/ 602674 w 1133975"/>
              <a:gd name="connsiteY88" fmla="*/ 447689 h 452919"/>
              <a:gd name="connsiteX89" fmla="*/ 604055 w 1133975"/>
              <a:gd name="connsiteY89" fmla="*/ 447735 h 452919"/>
              <a:gd name="connsiteX90" fmla="*/ 619962 w 1133975"/>
              <a:gd name="connsiteY90" fmla="*/ 440592 h 452919"/>
              <a:gd name="connsiteX91" fmla="*/ 623581 w 1133975"/>
              <a:gd name="connsiteY91" fmla="*/ 444211 h 452919"/>
              <a:gd name="connsiteX92" fmla="*/ 603865 w 1133975"/>
              <a:gd name="connsiteY92" fmla="*/ 452879 h 452919"/>
              <a:gd name="connsiteX93" fmla="*/ 579090 w 1133975"/>
              <a:gd name="connsiteY93" fmla="*/ 428314 h 452919"/>
              <a:gd name="connsiteX94" fmla="*/ 579100 w 1133975"/>
              <a:gd name="connsiteY94" fmla="*/ 427542 h 452919"/>
              <a:gd name="connsiteX95" fmla="*/ 644727 w 1133975"/>
              <a:gd name="connsiteY95" fmla="*/ 402682 h 452919"/>
              <a:gd name="connsiteX96" fmla="*/ 650251 w 1133975"/>
              <a:gd name="connsiteY96" fmla="*/ 402682 h 452919"/>
              <a:gd name="connsiteX97" fmla="*/ 650251 w 1133975"/>
              <a:gd name="connsiteY97" fmla="*/ 424590 h 452919"/>
              <a:gd name="connsiteX98" fmla="*/ 678826 w 1133975"/>
              <a:gd name="connsiteY98" fmla="*/ 424590 h 452919"/>
              <a:gd name="connsiteX99" fmla="*/ 678826 w 1133975"/>
              <a:gd name="connsiteY99" fmla="*/ 402682 h 452919"/>
              <a:gd name="connsiteX100" fmla="*/ 684446 w 1133975"/>
              <a:gd name="connsiteY100" fmla="*/ 402682 h 452919"/>
              <a:gd name="connsiteX101" fmla="*/ 684446 w 1133975"/>
              <a:gd name="connsiteY101" fmla="*/ 452022 h 452919"/>
              <a:gd name="connsiteX102" fmla="*/ 678826 w 1133975"/>
              <a:gd name="connsiteY102" fmla="*/ 452022 h 452919"/>
              <a:gd name="connsiteX103" fmla="*/ 678826 w 1133975"/>
              <a:gd name="connsiteY103" fmla="*/ 429257 h 452919"/>
              <a:gd name="connsiteX104" fmla="*/ 650251 w 1133975"/>
              <a:gd name="connsiteY104" fmla="*/ 429257 h 452919"/>
              <a:gd name="connsiteX105" fmla="*/ 650251 w 1133975"/>
              <a:gd name="connsiteY105" fmla="*/ 451450 h 452919"/>
              <a:gd name="connsiteX106" fmla="*/ 644727 w 1133975"/>
              <a:gd name="connsiteY106" fmla="*/ 451450 h 452919"/>
              <a:gd name="connsiteX107" fmla="*/ 727499 w 1133975"/>
              <a:gd name="connsiteY107" fmla="*/ 402682 h 452919"/>
              <a:gd name="connsiteX108" fmla="*/ 732738 w 1133975"/>
              <a:gd name="connsiteY108" fmla="*/ 402682 h 452919"/>
              <a:gd name="connsiteX109" fmla="*/ 755217 w 1133975"/>
              <a:gd name="connsiteY109" fmla="*/ 452403 h 452919"/>
              <a:gd name="connsiteX110" fmla="*/ 749216 w 1133975"/>
              <a:gd name="connsiteY110" fmla="*/ 452403 h 452919"/>
              <a:gd name="connsiteX111" fmla="*/ 743787 w 1133975"/>
              <a:gd name="connsiteY111" fmla="*/ 438782 h 452919"/>
              <a:gd name="connsiteX112" fmla="*/ 716926 w 1133975"/>
              <a:gd name="connsiteY112" fmla="*/ 438782 h 452919"/>
              <a:gd name="connsiteX113" fmla="*/ 711116 w 1133975"/>
              <a:gd name="connsiteY113" fmla="*/ 451831 h 452919"/>
              <a:gd name="connsiteX114" fmla="*/ 705687 w 1133975"/>
              <a:gd name="connsiteY114" fmla="*/ 451831 h 452919"/>
              <a:gd name="connsiteX115" fmla="*/ 741215 w 1133975"/>
              <a:gd name="connsiteY115" fmla="*/ 434400 h 452919"/>
              <a:gd name="connsiteX116" fmla="*/ 730452 w 1133975"/>
              <a:gd name="connsiteY116" fmla="*/ 408302 h 452919"/>
              <a:gd name="connsiteX117" fmla="*/ 719117 w 1133975"/>
              <a:gd name="connsiteY117" fmla="*/ 433448 h 452919"/>
              <a:gd name="connsiteX118" fmla="*/ 776077 w 1133975"/>
              <a:gd name="connsiteY118" fmla="*/ 403063 h 452919"/>
              <a:gd name="connsiteX119" fmla="*/ 781887 w 1133975"/>
              <a:gd name="connsiteY119" fmla="*/ 403063 h 452919"/>
              <a:gd name="connsiteX120" fmla="*/ 813034 w 1133975"/>
              <a:gd name="connsiteY120" fmla="*/ 442592 h 452919"/>
              <a:gd name="connsiteX121" fmla="*/ 813034 w 1133975"/>
              <a:gd name="connsiteY121" fmla="*/ 402111 h 452919"/>
              <a:gd name="connsiteX122" fmla="*/ 818463 w 1133975"/>
              <a:gd name="connsiteY122" fmla="*/ 402111 h 452919"/>
              <a:gd name="connsiteX123" fmla="*/ 818463 w 1133975"/>
              <a:gd name="connsiteY123" fmla="*/ 451450 h 452919"/>
              <a:gd name="connsiteX124" fmla="*/ 813986 w 1133975"/>
              <a:gd name="connsiteY124" fmla="*/ 451450 h 452919"/>
              <a:gd name="connsiteX125" fmla="*/ 781887 w 1133975"/>
              <a:gd name="connsiteY125" fmla="*/ 411064 h 452919"/>
              <a:gd name="connsiteX126" fmla="*/ 781887 w 1133975"/>
              <a:gd name="connsiteY126" fmla="*/ 451450 h 452919"/>
              <a:gd name="connsiteX127" fmla="*/ 776458 w 1133975"/>
              <a:gd name="connsiteY127" fmla="*/ 451450 h 452919"/>
              <a:gd name="connsiteX128" fmla="*/ 840942 w 1133975"/>
              <a:gd name="connsiteY128" fmla="*/ 427923 h 452919"/>
              <a:gd name="connsiteX129" fmla="*/ 840942 w 1133975"/>
              <a:gd name="connsiteY129" fmla="*/ 427923 h 452919"/>
              <a:gd name="connsiteX130" fmla="*/ 864935 w 1133975"/>
              <a:gd name="connsiteY130" fmla="*/ 402408 h 452919"/>
              <a:gd name="connsiteX131" fmla="*/ 865707 w 1133975"/>
              <a:gd name="connsiteY131" fmla="*/ 402396 h 452919"/>
              <a:gd name="connsiteX132" fmla="*/ 884090 w 1133975"/>
              <a:gd name="connsiteY132" fmla="*/ 408969 h 452919"/>
              <a:gd name="connsiteX133" fmla="*/ 880470 w 1133975"/>
              <a:gd name="connsiteY133" fmla="*/ 413255 h 452919"/>
              <a:gd name="connsiteX134" fmla="*/ 865517 w 1133975"/>
              <a:gd name="connsiteY134" fmla="*/ 407540 h 452919"/>
              <a:gd name="connsiteX135" fmla="*/ 846428 w 1133975"/>
              <a:gd name="connsiteY135" fmla="*/ 426550 h 452919"/>
              <a:gd name="connsiteX136" fmla="*/ 846467 w 1133975"/>
              <a:gd name="connsiteY136" fmla="*/ 427828 h 452919"/>
              <a:gd name="connsiteX137" fmla="*/ 846467 w 1133975"/>
              <a:gd name="connsiteY137" fmla="*/ 427828 h 452919"/>
              <a:gd name="connsiteX138" fmla="*/ 863935 w 1133975"/>
              <a:gd name="connsiteY138" fmla="*/ 448341 h 452919"/>
              <a:gd name="connsiteX139" fmla="*/ 865517 w 1133975"/>
              <a:gd name="connsiteY139" fmla="*/ 448402 h 452919"/>
              <a:gd name="connsiteX140" fmla="*/ 879709 w 1133975"/>
              <a:gd name="connsiteY140" fmla="*/ 443449 h 452919"/>
              <a:gd name="connsiteX141" fmla="*/ 879709 w 1133975"/>
              <a:gd name="connsiteY141" fmla="*/ 430114 h 452919"/>
              <a:gd name="connsiteX142" fmla="*/ 864755 w 1133975"/>
              <a:gd name="connsiteY142" fmla="*/ 430114 h 452919"/>
              <a:gd name="connsiteX143" fmla="*/ 864755 w 1133975"/>
              <a:gd name="connsiteY143" fmla="*/ 425161 h 452919"/>
              <a:gd name="connsiteX144" fmla="*/ 886662 w 1133975"/>
              <a:gd name="connsiteY144" fmla="*/ 425161 h 452919"/>
              <a:gd name="connsiteX145" fmla="*/ 886662 w 1133975"/>
              <a:gd name="connsiteY145" fmla="*/ 444783 h 452919"/>
              <a:gd name="connsiteX146" fmla="*/ 866850 w 1133975"/>
              <a:gd name="connsiteY146" fmla="*/ 452307 h 452919"/>
              <a:gd name="connsiteX147" fmla="*/ 841694 w 1133975"/>
              <a:gd name="connsiteY147" fmla="*/ 429114 h 452919"/>
              <a:gd name="connsiteX148" fmla="*/ 841704 w 1133975"/>
              <a:gd name="connsiteY148" fmla="*/ 426971 h 452919"/>
              <a:gd name="connsiteX149" fmla="*/ 911141 w 1133975"/>
              <a:gd name="connsiteY149" fmla="*/ 402111 h 452919"/>
              <a:gd name="connsiteX150" fmla="*/ 946765 w 1133975"/>
              <a:gd name="connsiteY150" fmla="*/ 402111 h 452919"/>
              <a:gd name="connsiteX151" fmla="*/ 946765 w 1133975"/>
              <a:gd name="connsiteY151" fmla="*/ 407159 h 452919"/>
              <a:gd name="connsiteX152" fmla="*/ 916666 w 1133975"/>
              <a:gd name="connsiteY152" fmla="*/ 407159 h 452919"/>
              <a:gd name="connsiteX153" fmla="*/ 916666 w 1133975"/>
              <a:gd name="connsiteY153" fmla="*/ 424018 h 452919"/>
              <a:gd name="connsiteX154" fmla="*/ 943621 w 1133975"/>
              <a:gd name="connsiteY154" fmla="*/ 424018 h 452919"/>
              <a:gd name="connsiteX155" fmla="*/ 943621 w 1133975"/>
              <a:gd name="connsiteY155" fmla="*/ 429257 h 452919"/>
              <a:gd name="connsiteX156" fmla="*/ 916666 w 1133975"/>
              <a:gd name="connsiteY156" fmla="*/ 429257 h 452919"/>
              <a:gd name="connsiteX157" fmla="*/ 916666 w 1133975"/>
              <a:gd name="connsiteY157" fmla="*/ 446402 h 452919"/>
              <a:gd name="connsiteX158" fmla="*/ 947145 w 1133975"/>
              <a:gd name="connsiteY158" fmla="*/ 446402 h 452919"/>
              <a:gd name="connsiteX159" fmla="*/ 947145 w 1133975"/>
              <a:gd name="connsiteY159" fmla="*/ 451450 h 452919"/>
              <a:gd name="connsiteX160" fmla="*/ 911141 w 1133975"/>
              <a:gd name="connsiteY160" fmla="*/ 451450 h 452919"/>
              <a:gd name="connsiteX161" fmla="*/ 583957 w 1133975"/>
              <a:gd name="connsiteY161" fmla="*/ 287144 h 452919"/>
              <a:gd name="connsiteX162" fmla="*/ 573671 w 1133975"/>
              <a:gd name="connsiteY162" fmla="*/ 273714 h 452919"/>
              <a:gd name="connsiteX163" fmla="*/ 581386 w 1133975"/>
              <a:gd name="connsiteY163" fmla="*/ 264189 h 452919"/>
              <a:gd name="connsiteX164" fmla="*/ 578719 w 1133975"/>
              <a:gd name="connsiteY164" fmla="*/ 257331 h 452919"/>
              <a:gd name="connsiteX165" fmla="*/ 563860 w 1133975"/>
              <a:gd name="connsiteY165" fmla="*/ 254187 h 452919"/>
              <a:gd name="connsiteX166" fmla="*/ 554335 w 1133975"/>
              <a:gd name="connsiteY166" fmla="*/ 254187 h 452919"/>
              <a:gd name="connsiteX167" fmla="*/ 554335 w 1133975"/>
              <a:gd name="connsiteY167" fmla="*/ 256283 h 452919"/>
              <a:gd name="connsiteX168" fmla="*/ 555287 w 1133975"/>
              <a:gd name="connsiteY168" fmla="*/ 256283 h 452919"/>
              <a:gd name="connsiteX169" fmla="*/ 557859 w 1133975"/>
              <a:gd name="connsiteY169" fmla="*/ 259426 h 452919"/>
              <a:gd name="connsiteX170" fmla="*/ 557859 w 1133975"/>
              <a:gd name="connsiteY170" fmla="*/ 286382 h 452919"/>
              <a:gd name="connsiteX171" fmla="*/ 555287 w 1133975"/>
              <a:gd name="connsiteY171" fmla="*/ 289525 h 452919"/>
              <a:gd name="connsiteX172" fmla="*/ 554335 w 1133975"/>
              <a:gd name="connsiteY172" fmla="*/ 289525 h 452919"/>
              <a:gd name="connsiteX173" fmla="*/ 554335 w 1133975"/>
              <a:gd name="connsiteY173" fmla="*/ 291716 h 452919"/>
              <a:gd name="connsiteX174" fmla="*/ 568337 w 1133975"/>
              <a:gd name="connsiteY174" fmla="*/ 291716 h 452919"/>
              <a:gd name="connsiteX175" fmla="*/ 568337 w 1133975"/>
              <a:gd name="connsiteY175" fmla="*/ 289525 h 452919"/>
              <a:gd name="connsiteX176" fmla="*/ 567574 w 1133975"/>
              <a:gd name="connsiteY176" fmla="*/ 289525 h 452919"/>
              <a:gd name="connsiteX177" fmla="*/ 564812 w 1133975"/>
              <a:gd name="connsiteY177" fmla="*/ 286382 h 452919"/>
              <a:gd name="connsiteX178" fmla="*/ 564812 w 1133975"/>
              <a:gd name="connsiteY178" fmla="*/ 274761 h 452919"/>
              <a:gd name="connsiteX179" fmla="*/ 566241 w 1133975"/>
              <a:gd name="connsiteY179" fmla="*/ 274761 h 452919"/>
              <a:gd name="connsiteX180" fmla="*/ 578814 w 1133975"/>
              <a:gd name="connsiteY180" fmla="*/ 291240 h 452919"/>
              <a:gd name="connsiteX181" fmla="*/ 587767 w 1133975"/>
              <a:gd name="connsiteY181" fmla="*/ 291240 h 452919"/>
              <a:gd name="connsiteX182" fmla="*/ 587767 w 1133975"/>
              <a:gd name="connsiteY182" fmla="*/ 289049 h 452919"/>
              <a:gd name="connsiteX183" fmla="*/ 586910 w 1133975"/>
              <a:gd name="connsiteY183" fmla="*/ 289049 h 452919"/>
              <a:gd name="connsiteX184" fmla="*/ 584339 w 1133975"/>
              <a:gd name="connsiteY184" fmla="*/ 287144 h 452919"/>
              <a:gd name="connsiteX185" fmla="*/ 574814 w 1133975"/>
              <a:gd name="connsiteY185" fmla="*/ 264379 h 452919"/>
              <a:gd name="connsiteX186" fmla="*/ 567574 w 1133975"/>
              <a:gd name="connsiteY186" fmla="*/ 271332 h 452919"/>
              <a:gd name="connsiteX187" fmla="*/ 565193 w 1133975"/>
              <a:gd name="connsiteY187" fmla="*/ 271332 h 452919"/>
              <a:gd name="connsiteX188" fmla="*/ 565193 w 1133975"/>
              <a:gd name="connsiteY188" fmla="*/ 257807 h 452919"/>
              <a:gd name="connsiteX189" fmla="*/ 567574 w 1133975"/>
              <a:gd name="connsiteY189" fmla="*/ 257807 h 452919"/>
              <a:gd name="connsiteX190" fmla="*/ 574804 w 1133975"/>
              <a:gd name="connsiteY190" fmla="*/ 264268 h 452919"/>
              <a:gd name="connsiteX191" fmla="*/ 574814 w 1133975"/>
              <a:gd name="connsiteY191" fmla="*/ 264379 h 452919"/>
              <a:gd name="connsiteX192" fmla="*/ 739596 w 1133975"/>
              <a:gd name="connsiteY192" fmla="*/ 256473 h 452919"/>
              <a:gd name="connsiteX193" fmla="*/ 740548 w 1133975"/>
              <a:gd name="connsiteY193" fmla="*/ 256473 h 452919"/>
              <a:gd name="connsiteX194" fmla="*/ 743215 w 1133975"/>
              <a:gd name="connsiteY194" fmla="*/ 259617 h 452919"/>
              <a:gd name="connsiteX195" fmla="*/ 743215 w 1133975"/>
              <a:gd name="connsiteY195" fmla="*/ 286382 h 452919"/>
              <a:gd name="connsiteX196" fmla="*/ 740548 w 1133975"/>
              <a:gd name="connsiteY196" fmla="*/ 289525 h 452919"/>
              <a:gd name="connsiteX197" fmla="*/ 739596 w 1133975"/>
              <a:gd name="connsiteY197" fmla="*/ 289525 h 452919"/>
              <a:gd name="connsiteX198" fmla="*/ 739596 w 1133975"/>
              <a:gd name="connsiteY198" fmla="*/ 291716 h 452919"/>
              <a:gd name="connsiteX199" fmla="*/ 753312 w 1133975"/>
              <a:gd name="connsiteY199" fmla="*/ 291716 h 452919"/>
              <a:gd name="connsiteX200" fmla="*/ 753312 w 1133975"/>
              <a:gd name="connsiteY200" fmla="*/ 289525 h 452919"/>
              <a:gd name="connsiteX201" fmla="*/ 752454 w 1133975"/>
              <a:gd name="connsiteY201" fmla="*/ 289525 h 452919"/>
              <a:gd name="connsiteX202" fmla="*/ 749788 w 1133975"/>
              <a:gd name="connsiteY202" fmla="*/ 286382 h 452919"/>
              <a:gd name="connsiteX203" fmla="*/ 749788 w 1133975"/>
              <a:gd name="connsiteY203" fmla="*/ 259617 h 452919"/>
              <a:gd name="connsiteX204" fmla="*/ 752454 w 1133975"/>
              <a:gd name="connsiteY204" fmla="*/ 256473 h 452919"/>
              <a:gd name="connsiteX205" fmla="*/ 753312 w 1133975"/>
              <a:gd name="connsiteY205" fmla="*/ 256473 h 452919"/>
              <a:gd name="connsiteX206" fmla="*/ 753312 w 1133975"/>
              <a:gd name="connsiteY206" fmla="*/ 254378 h 452919"/>
              <a:gd name="connsiteX207" fmla="*/ 739215 w 1133975"/>
              <a:gd name="connsiteY207" fmla="*/ 254378 h 452919"/>
              <a:gd name="connsiteX208" fmla="*/ 524712 w 1133975"/>
              <a:gd name="connsiteY208" fmla="*/ 254378 h 452919"/>
              <a:gd name="connsiteX209" fmla="*/ 495185 w 1133975"/>
              <a:gd name="connsiteY209" fmla="*/ 254378 h 452919"/>
              <a:gd name="connsiteX210" fmla="*/ 494327 w 1133975"/>
              <a:gd name="connsiteY210" fmla="*/ 255140 h 452919"/>
              <a:gd name="connsiteX211" fmla="*/ 494327 w 1133975"/>
              <a:gd name="connsiteY211" fmla="*/ 263998 h 452919"/>
              <a:gd name="connsiteX212" fmla="*/ 496137 w 1133975"/>
              <a:gd name="connsiteY212" fmla="*/ 263998 h 452919"/>
              <a:gd name="connsiteX213" fmla="*/ 496137 w 1133975"/>
              <a:gd name="connsiteY213" fmla="*/ 263427 h 452919"/>
              <a:gd name="connsiteX214" fmla="*/ 500042 w 1133975"/>
              <a:gd name="connsiteY214" fmla="*/ 258188 h 452919"/>
              <a:gd name="connsiteX215" fmla="*/ 506710 w 1133975"/>
              <a:gd name="connsiteY215" fmla="*/ 258188 h 452919"/>
              <a:gd name="connsiteX216" fmla="*/ 506710 w 1133975"/>
              <a:gd name="connsiteY216" fmla="*/ 286382 h 452919"/>
              <a:gd name="connsiteX217" fmla="*/ 503852 w 1133975"/>
              <a:gd name="connsiteY217" fmla="*/ 289335 h 452919"/>
              <a:gd name="connsiteX218" fmla="*/ 503090 w 1133975"/>
              <a:gd name="connsiteY218" fmla="*/ 289335 h 452919"/>
              <a:gd name="connsiteX219" fmla="*/ 503090 w 1133975"/>
              <a:gd name="connsiteY219" fmla="*/ 291525 h 452919"/>
              <a:gd name="connsiteX220" fmla="*/ 516997 w 1133975"/>
              <a:gd name="connsiteY220" fmla="*/ 291525 h 452919"/>
              <a:gd name="connsiteX221" fmla="*/ 516997 w 1133975"/>
              <a:gd name="connsiteY221" fmla="*/ 289335 h 452919"/>
              <a:gd name="connsiteX222" fmla="*/ 516235 w 1133975"/>
              <a:gd name="connsiteY222" fmla="*/ 289335 h 452919"/>
              <a:gd name="connsiteX223" fmla="*/ 513568 w 1133975"/>
              <a:gd name="connsiteY223" fmla="*/ 286382 h 452919"/>
              <a:gd name="connsiteX224" fmla="*/ 513568 w 1133975"/>
              <a:gd name="connsiteY224" fmla="*/ 257807 h 452919"/>
              <a:gd name="connsiteX225" fmla="*/ 520045 w 1133975"/>
              <a:gd name="connsiteY225" fmla="*/ 257807 h 452919"/>
              <a:gd name="connsiteX226" fmla="*/ 523854 w 1133975"/>
              <a:gd name="connsiteY226" fmla="*/ 263046 h 452919"/>
              <a:gd name="connsiteX227" fmla="*/ 523854 w 1133975"/>
              <a:gd name="connsiteY227" fmla="*/ 263617 h 452919"/>
              <a:gd name="connsiteX228" fmla="*/ 525855 w 1133975"/>
              <a:gd name="connsiteY228" fmla="*/ 263617 h 452919"/>
              <a:gd name="connsiteX229" fmla="*/ 525855 w 1133975"/>
              <a:gd name="connsiteY229" fmla="*/ 254759 h 452919"/>
              <a:gd name="connsiteX230" fmla="*/ 525093 w 1133975"/>
              <a:gd name="connsiteY230" fmla="*/ 253997 h 452919"/>
              <a:gd name="connsiteX231" fmla="*/ 404602 w 1133975"/>
              <a:gd name="connsiteY231" fmla="*/ 256092 h 452919"/>
              <a:gd name="connsiteX232" fmla="*/ 406221 w 1133975"/>
              <a:gd name="connsiteY232" fmla="*/ 256092 h 452919"/>
              <a:gd name="connsiteX233" fmla="*/ 408040 w 1133975"/>
              <a:gd name="connsiteY233" fmla="*/ 257697 h 452919"/>
              <a:gd name="connsiteX234" fmla="*/ 408031 w 1133975"/>
              <a:gd name="connsiteY234" fmla="*/ 257997 h 452919"/>
              <a:gd name="connsiteX235" fmla="*/ 408031 w 1133975"/>
              <a:gd name="connsiteY235" fmla="*/ 278857 h 452919"/>
              <a:gd name="connsiteX236" fmla="*/ 398629 w 1133975"/>
              <a:gd name="connsiteY236" fmla="*/ 287342 h 452919"/>
              <a:gd name="connsiteX237" fmla="*/ 398506 w 1133975"/>
              <a:gd name="connsiteY237" fmla="*/ 287334 h 452919"/>
              <a:gd name="connsiteX238" fmla="*/ 390467 w 1133975"/>
              <a:gd name="connsiteY238" fmla="*/ 278989 h 452919"/>
              <a:gd name="connsiteX239" fmla="*/ 390504 w 1133975"/>
              <a:gd name="connsiteY239" fmla="*/ 278381 h 452919"/>
              <a:gd name="connsiteX240" fmla="*/ 390504 w 1133975"/>
              <a:gd name="connsiteY240" fmla="*/ 259331 h 452919"/>
              <a:gd name="connsiteX241" fmla="*/ 392981 w 1133975"/>
              <a:gd name="connsiteY241" fmla="*/ 256473 h 452919"/>
              <a:gd name="connsiteX242" fmla="*/ 393743 w 1133975"/>
              <a:gd name="connsiteY242" fmla="*/ 256473 h 452919"/>
              <a:gd name="connsiteX243" fmla="*/ 393743 w 1133975"/>
              <a:gd name="connsiteY243" fmla="*/ 254378 h 452919"/>
              <a:gd name="connsiteX244" fmla="*/ 380122 w 1133975"/>
              <a:gd name="connsiteY244" fmla="*/ 254378 h 452919"/>
              <a:gd name="connsiteX245" fmla="*/ 380122 w 1133975"/>
              <a:gd name="connsiteY245" fmla="*/ 256473 h 452919"/>
              <a:gd name="connsiteX246" fmla="*/ 380694 w 1133975"/>
              <a:gd name="connsiteY246" fmla="*/ 256473 h 452919"/>
              <a:gd name="connsiteX247" fmla="*/ 383266 w 1133975"/>
              <a:gd name="connsiteY247" fmla="*/ 259331 h 452919"/>
              <a:gd name="connsiteX248" fmla="*/ 383266 w 1133975"/>
              <a:gd name="connsiteY248" fmla="*/ 278381 h 452919"/>
              <a:gd name="connsiteX249" fmla="*/ 396715 w 1133975"/>
              <a:gd name="connsiteY249" fmla="*/ 291411 h 452919"/>
              <a:gd name="connsiteX250" fmla="*/ 397934 w 1133975"/>
              <a:gd name="connsiteY250" fmla="*/ 291335 h 452919"/>
              <a:gd name="connsiteX251" fmla="*/ 412117 w 1133975"/>
              <a:gd name="connsiteY251" fmla="*/ 280393 h 452919"/>
              <a:gd name="connsiteX252" fmla="*/ 412222 w 1133975"/>
              <a:gd name="connsiteY252" fmla="*/ 279048 h 452919"/>
              <a:gd name="connsiteX253" fmla="*/ 412222 w 1133975"/>
              <a:gd name="connsiteY253" fmla="*/ 258378 h 452919"/>
              <a:gd name="connsiteX254" fmla="*/ 413936 w 1133975"/>
              <a:gd name="connsiteY254" fmla="*/ 256473 h 452919"/>
              <a:gd name="connsiteX255" fmla="*/ 415651 w 1133975"/>
              <a:gd name="connsiteY255" fmla="*/ 256473 h 452919"/>
              <a:gd name="connsiteX256" fmla="*/ 415651 w 1133975"/>
              <a:gd name="connsiteY256" fmla="*/ 254378 h 452919"/>
              <a:gd name="connsiteX257" fmla="*/ 404697 w 1133975"/>
              <a:gd name="connsiteY257" fmla="*/ 254378 h 452919"/>
              <a:gd name="connsiteX258" fmla="*/ 708735 w 1133975"/>
              <a:gd name="connsiteY258" fmla="*/ 280381 h 452919"/>
              <a:gd name="connsiteX259" fmla="*/ 700924 w 1133975"/>
              <a:gd name="connsiteY259" fmla="*/ 287144 h 452919"/>
              <a:gd name="connsiteX260" fmla="*/ 692638 w 1133975"/>
              <a:gd name="connsiteY260" fmla="*/ 287144 h 452919"/>
              <a:gd name="connsiteX261" fmla="*/ 691399 w 1133975"/>
              <a:gd name="connsiteY261" fmla="*/ 285429 h 452919"/>
              <a:gd name="connsiteX262" fmla="*/ 691399 w 1133975"/>
              <a:gd name="connsiteY262" fmla="*/ 259807 h 452919"/>
              <a:gd name="connsiteX263" fmla="*/ 694161 w 1133975"/>
              <a:gd name="connsiteY263" fmla="*/ 256473 h 452919"/>
              <a:gd name="connsiteX264" fmla="*/ 695019 w 1133975"/>
              <a:gd name="connsiteY264" fmla="*/ 256473 h 452919"/>
              <a:gd name="connsiteX265" fmla="*/ 695019 w 1133975"/>
              <a:gd name="connsiteY265" fmla="*/ 254378 h 452919"/>
              <a:gd name="connsiteX266" fmla="*/ 680922 w 1133975"/>
              <a:gd name="connsiteY266" fmla="*/ 254378 h 452919"/>
              <a:gd name="connsiteX267" fmla="*/ 680922 w 1133975"/>
              <a:gd name="connsiteY267" fmla="*/ 256473 h 452919"/>
              <a:gd name="connsiteX268" fmla="*/ 681779 w 1133975"/>
              <a:gd name="connsiteY268" fmla="*/ 256473 h 452919"/>
              <a:gd name="connsiteX269" fmla="*/ 684446 w 1133975"/>
              <a:gd name="connsiteY269" fmla="*/ 259807 h 452919"/>
              <a:gd name="connsiteX270" fmla="*/ 684446 w 1133975"/>
              <a:gd name="connsiteY270" fmla="*/ 285810 h 452919"/>
              <a:gd name="connsiteX271" fmla="*/ 681779 w 1133975"/>
              <a:gd name="connsiteY271" fmla="*/ 289049 h 452919"/>
              <a:gd name="connsiteX272" fmla="*/ 680922 w 1133975"/>
              <a:gd name="connsiteY272" fmla="*/ 289049 h 452919"/>
              <a:gd name="connsiteX273" fmla="*/ 680922 w 1133975"/>
              <a:gd name="connsiteY273" fmla="*/ 291240 h 452919"/>
              <a:gd name="connsiteX274" fmla="*/ 707877 w 1133975"/>
              <a:gd name="connsiteY274" fmla="*/ 291240 h 452919"/>
              <a:gd name="connsiteX275" fmla="*/ 711116 w 1133975"/>
              <a:gd name="connsiteY275" fmla="*/ 280286 h 452919"/>
              <a:gd name="connsiteX276" fmla="*/ 708926 w 1133975"/>
              <a:gd name="connsiteY276" fmla="*/ 280286 h 452919"/>
              <a:gd name="connsiteX277" fmla="*/ 453465 w 1133975"/>
              <a:gd name="connsiteY277" fmla="*/ 267332 h 452919"/>
              <a:gd name="connsiteX278" fmla="*/ 452798 w 1133975"/>
              <a:gd name="connsiteY278" fmla="*/ 267332 h 452919"/>
              <a:gd name="connsiteX279" fmla="*/ 448988 w 1133975"/>
              <a:gd name="connsiteY279" fmla="*/ 262284 h 452919"/>
              <a:gd name="connsiteX280" fmla="*/ 451465 w 1133975"/>
              <a:gd name="connsiteY280" fmla="*/ 258378 h 452919"/>
              <a:gd name="connsiteX281" fmla="*/ 457370 w 1133975"/>
              <a:gd name="connsiteY281" fmla="*/ 258378 h 452919"/>
              <a:gd name="connsiteX282" fmla="*/ 462037 w 1133975"/>
              <a:gd name="connsiteY282" fmla="*/ 266475 h 452919"/>
              <a:gd name="connsiteX283" fmla="*/ 462037 w 1133975"/>
              <a:gd name="connsiteY283" fmla="*/ 267332 h 452919"/>
              <a:gd name="connsiteX284" fmla="*/ 464228 w 1133975"/>
              <a:gd name="connsiteY284" fmla="*/ 267332 h 452919"/>
              <a:gd name="connsiteX285" fmla="*/ 464228 w 1133975"/>
              <a:gd name="connsiteY285" fmla="*/ 254378 h 452919"/>
              <a:gd name="connsiteX286" fmla="*/ 462133 w 1133975"/>
              <a:gd name="connsiteY286" fmla="*/ 254378 h 452919"/>
              <a:gd name="connsiteX287" fmla="*/ 462133 w 1133975"/>
              <a:gd name="connsiteY287" fmla="*/ 254378 h 452919"/>
              <a:gd name="connsiteX288" fmla="*/ 461466 w 1133975"/>
              <a:gd name="connsiteY288" fmla="*/ 255521 h 452919"/>
              <a:gd name="connsiteX289" fmla="*/ 459656 w 1133975"/>
              <a:gd name="connsiteY289" fmla="*/ 255521 h 452919"/>
              <a:gd name="connsiteX290" fmla="*/ 446417 w 1133975"/>
              <a:gd name="connsiteY290" fmla="*/ 256473 h 452919"/>
              <a:gd name="connsiteX291" fmla="*/ 443369 w 1133975"/>
              <a:gd name="connsiteY291" fmla="*/ 264855 h 452919"/>
              <a:gd name="connsiteX292" fmla="*/ 448226 w 1133975"/>
              <a:gd name="connsiteY292" fmla="*/ 272190 h 452919"/>
              <a:gd name="connsiteX293" fmla="*/ 451084 w 1133975"/>
              <a:gd name="connsiteY293" fmla="*/ 273904 h 452919"/>
              <a:gd name="connsiteX294" fmla="*/ 458894 w 1133975"/>
              <a:gd name="connsiteY294" fmla="*/ 279714 h 452919"/>
              <a:gd name="connsiteX295" fmla="*/ 458180 w 1133975"/>
              <a:gd name="connsiteY295" fmla="*/ 286547 h 452919"/>
              <a:gd name="connsiteX296" fmla="*/ 457751 w 1133975"/>
              <a:gd name="connsiteY296" fmla="*/ 286858 h 452919"/>
              <a:gd name="connsiteX297" fmla="*/ 451274 w 1133975"/>
              <a:gd name="connsiteY297" fmla="*/ 287525 h 452919"/>
              <a:gd name="connsiteX298" fmla="*/ 445750 w 1133975"/>
              <a:gd name="connsiteY298" fmla="*/ 278000 h 452919"/>
              <a:gd name="connsiteX299" fmla="*/ 445750 w 1133975"/>
              <a:gd name="connsiteY299" fmla="*/ 277428 h 452919"/>
              <a:gd name="connsiteX300" fmla="*/ 443463 w 1133975"/>
              <a:gd name="connsiteY300" fmla="*/ 277428 h 452919"/>
              <a:gd name="connsiteX301" fmla="*/ 443463 w 1133975"/>
              <a:gd name="connsiteY301" fmla="*/ 290573 h 452919"/>
              <a:gd name="connsiteX302" fmla="*/ 445559 w 1133975"/>
              <a:gd name="connsiteY302" fmla="*/ 290573 h 452919"/>
              <a:gd name="connsiteX303" fmla="*/ 445559 w 1133975"/>
              <a:gd name="connsiteY303" fmla="*/ 290573 h 452919"/>
              <a:gd name="connsiteX304" fmla="*/ 446511 w 1133975"/>
              <a:gd name="connsiteY304" fmla="*/ 289239 h 452919"/>
              <a:gd name="connsiteX305" fmla="*/ 447845 w 1133975"/>
              <a:gd name="connsiteY305" fmla="*/ 289239 h 452919"/>
              <a:gd name="connsiteX306" fmla="*/ 455370 w 1133975"/>
              <a:gd name="connsiteY306" fmla="*/ 291144 h 452919"/>
              <a:gd name="connsiteX307" fmla="*/ 461942 w 1133975"/>
              <a:gd name="connsiteY307" fmla="*/ 289049 h 452919"/>
              <a:gd name="connsiteX308" fmla="*/ 465085 w 1133975"/>
              <a:gd name="connsiteY308" fmla="*/ 276476 h 452919"/>
              <a:gd name="connsiteX309" fmla="*/ 453465 w 1133975"/>
              <a:gd name="connsiteY309" fmla="*/ 266951 h 452919"/>
              <a:gd name="connsiteX310" fmla="*/ 649013 w 1133975"/>
              <a:gd name="connsiteY310" fmla="*/ 286382 h 452919"/>
              <a:gd name="connsiteX311" fmla="*/ 635107 w 1133975"/>
              <a:gd name="connsiteY311" fmla="*/ 254568 h 452919"/>
              <a:gd name="connsiteX312" fmla="*/ 634154 w 1133975"/>
              <a:gd name="connsiteY312" fmla="*/ 253711 h 452919"/>
              <a:gd name="connsiteX313" fmla="*/ 632916 w 1133975"/>
              <a:gd name="connsiteY313" fmla="*/ 254283 h 452919"/>
              <a:gd name="connsiteX314" fmla="*/ 619962 w 1133975"/>
              <a:gd name="connsiteY314" fmla="*/ 286382 h 452919"/>
              <a:gd name="connsiteX315" fmla="*/ 616914 w 1133975"/>
              <a:gd name="connsiteY315" fmla="*/ 289239 h 452919"/>
              <a:gd name="connsiteX316" fmla="*/ 615580 w 1133975"/>
              <a:gd name="connsiteY316" fmla="*/ 289239 h 452919"/>
              <a:gd name="connsiteX317" fmla="*/ 615580 w 1133975"/>
              <a:gd name="connsiteY317" fmla="*/ 291430 h 452919"/>
              <a:gd name="connsiteX318" fmla="*/ 626248 w 1133975"/>
              <a:gd name="connsiteY318" fmla="*/ 291430 h 452919"/>
              <a:gd name="connsiteX319" fmla="*/ 626248 w 1133975"/>
              <a:gd name="connsiteY319" fmla="*/ 289239 h 452919"/>
              <a:gd name="connsiteX320" fmla="*/ 625201 w 1133975"/>
              <a:gd name="connsiteY320" fmla="*/ 289239 h 452919"/>
              <a:gd name="connsiteX321" fmla="*/ 623867 w 1133975"/>
              <a:gd name="connsiteY321" fmla="*/ 288573 h 452919"/>
              <a:gd name="connsiteX322" fmla="*/ 623867 w 1133975"/>
              <a:gd name="connsiteY322" fmla="*/ 287525 h 452919"/>
              <a:gd name="connsiteX323" fmla="*/ 627106 w 1133975"/>
              <a:gd name="connsiteY323" fmla="*/ 280000 h 452919"/>
              <a:gd name="connsiteX324" fmla="*/ 639012 w 1133975"/>
              <a:gd name="connsiteY324" fmla="*/ 280000 h 452919"/>
              <a:gd name="connsiteX325" fmla="*/ 642345 w 1133975"/>
              <a:gd name="connsiteY325" fmla="*/ 287525 h 452919"/>
              <a:gd name="connsiteX326" fmla="*/ 642345 w 1133975"/>
              <a:gd name="connsiteY326" fmla="*/ 288668 h 452919"/>
              <a:gd name="connsiteX327" fmla="*/ 641298 w 1133975"/>
              <a:gd name="connsiteY327" fmla="*/ 289239 h 452919"/>
              <a:gd name="connsiteX328" fmla="*/ 639012 w 1133975"/>
              <a:gd name="connsiteY328" fmla="*/ 289239 h 452919"/>
              <a:gd name="connsiteX329" fmla="*/ 639012 w 1133975"/>
              <a:gd name="connsiteY329" fmla="*/ 291430 h 452919"/>
              <a:gd name="connsiteX330" fmla="*/ 652633 w 1133975"/>
              <a:gd name="connsiteY330" fmla="*/ 291430 h 452919"/>
              <a:gd name="connsiteX331" fmla="*/ 652633 w 1133975"/>
              <a:gd name="connsiteY331" fmla="*/ 289239 h 452919"/>
              <a:gd name="connsiteX332" fmla="*/ 651680 w 1133975"/>
              <a:gd name="connsiteY332" fmla="*/ 289239 h 452919"/>
              <a:gd name="connsiteX333" fmla="*/ 648918 w 1133975"/>
              <a:gd name="connsiteY333" fmla="*/ 286477 h 452919"/>
              <a:gd name="connsiteX334" fmla="*/ 636726 w 1133975"/>
              <a:gd name="connsiteY334" fmla="*/ 276190 h 452919"/>
              <a:gd name="connsiteX335" fmla="*/ 628058 w 1133975"/>
              <a:gd name="connsiteY335" fmla="*/ 276190 h 452919"/>
              <a:gd name="connsiteX336" fmla="*/ 632440 w 1133975"/>
              <a:gd name="connsiteY336" fmla="*/ 266665 h 452919"/>
              <a:gd name="connsiteX337" fmla="*/ 817701 w 1133975"/>
              <a:gd name="connsiteY337" fmla="*/ 289239 h 452919"/>
              <a:gd name="connsiteX338" fmla="*/ 814938 w 1133975"/>
              <a:gd name="connsiteY338" fmla="*/ 286477 h 452919"/>
              <a:gd name="connsiteX339" fmla="*/ 800937 w 1133975"/>
              <a:gd name="connsiteY339" fmla="*/ 254473 h 452919"/>
              <a:gd name="connsiteX340" fmla="*/ 799985 w 1133975"/>
              <a:gd name="connsiteY340" fmla="*/ 253616 h 452919"/>
              <a:gd name="connsiteX341" fmla="*/ 798746 w 1133975"/>
              <a:gd name="connsiteY341" fmla="*/ 254187 h 452919"/>
              <a:gd name="connsiteX342" fmla="*/ 785220 w 1133975"/>
              <a:gd name="connsiteY342" fmla="*/ 286382 h 452919"/>
              <a:gd name="connsiteX343" fmla="*/ 782173 w 1133975"/>
              <a:gd name="connsiteY343" fmla="*/ 289239 h 452919"/>
              <a:gd name="connsiteX344" fmla="*/ 780839 w 1133975"/>
              <a:gd name="connsiteY344" fmla="*/ 289239 h 452919"/>
              <a:gd name="connsiteX345" fmla="*/ 780839 w 1133975"/>
              <a:gd name="connsiteY345" fmla="*/ 291430 h 452919"/>
              <a:gd name="connsiteX346" fmla="*/ 791412 w 1133975"/>
              <a:gd name="connsiteY346" fmla="*/ 291430 h 452919"/>
              <a:gd name="connsiteX347" fmla="*/ 791412 w 1133975"/>
              <a:gd name="connsiteY347" fmla="*/ 289239 h 452919"/>
              <a:gd name="connsiteX348" fmla="*/ 790364 w 1133975"/>
              <a:gd name="connsiteY348" fmla="*/ 289239 h 452919"/>
              <a:gd name="connsiteX349" fmla="*/ 789031 w 1133975"/>
              <a:gd name="connsiteY349" fmla="*/ 288573 h 452919"/>
              <a:gd name="connsiteX350" fmla="*/ 789031 w 1133975"/>
              <a:gd name="connsiteY350" fmla="*/ 287525 h 452919"/>
              <a:gd name="connsiteX351" fmla="*/ 792269 w 1133975"/>
              <a:gd name="connsiteY351" fmla="*/ 280000 h 452919"/>
              <a:gd name="connsiteX352" fmla="*/ 804080 w 1133975"/>
              <a:gd name="connsiteY352" fmla="*/ 280000 h 452919"/>
              <a:gd name="connsiteX353" fmla="*/ 807414 w 1133975"/>
              <a:gd name="connsiteY353" fmla="*/ 287525 h 452919"/>
              <a:gd name="connsiteX354" fmla="*/ 807414 w 1133975"/>
              <a:gd name="connsiteY354" fmla="*/ 288668 h 452919"/>
              <a:gd name="connsiteX355" fmla="*/ 806366 w 1133975"/>
              <a:gd name="connsiteY355" fmla="*/ 289239 h 452919"/>
              <a:gd name="connsiteX356" fmla="*/ 804842 w 1133975"/>
              <a:gd name="connsiteY356" fmla="*/ 289239 h 452919"/>
              <a:gd name="connsiteX357" fmla="*/ 804842 w 1133975"/>
              <a:gd name="connsiteY357" fmla="*/ 291430 h 452919"/>
              <a:gd name="connsiteX358" fmla="*/ 818463 w 1133975"/>
              <a:gd name="connsiteY358" fmla="*/ 291430 h 452919"/>
              <a:gd name="connsiteX359" fmla="*/ 818463 w 1133975"/>
              <a:gd name="connsiteY359" fmla="*/ 289239 h 452919"/>
              <a:gd name="connsiteX360" fmla="*/ 802747 w 1133975"/>
              <a:gd name="connsiteY360" fmla="*/ 276190 h 452919"/>
              <a:gd name="connsiteX361" fmla="*/ 794079 w 1133975"/>
              <a:gd name="connsiteY361" fmla="*/ 276190 h 452919"/>
              <a:gd name="connsiteX362" fmla="*/ 798460 w 1133975"/>
              <a:gd name="connsiteY362" fmla="*/ 266665 h 452919"/>
              <a:gd name="connsiteX363" fmla="*/ 347928 w 1133975"/>
              <a:gd name="connsiteY363" fmla="*/ 286382 h 452919"/>
              <a:gd name="connsiteX364" fmla="*/ 334212 w 1133975"/>
              <a:gd name="connsiteY364" fmla="*/ 254473 h 452919"/>
              <a:gd name="connsiteX365" fmla="*/ 333260 w 1133975"/>
              <a:gd name="connsiteY365" fmla="*/ 253616 h 452919"/>
              <a:gd name="connsiteX366" fmla="*/ 332021 w 1133975"/>
              <a:gd name="connsiteY366" fmla="*/ 254187 h 452919"/>
              <a:gd name="connsiteX367" fmla="*/ 318686 w 1133975"/>
              <a:gd name="connsiteY367" fmla="*/ 286382 h 452919"/>
              <a:gd name="connsiteX368" fmla="*/ 315543 w 1133975"/>
              <a:gd name="connsiteY368" fmla="*/ 289239 h 452919"/>
              <a:gd name="connsiteX369" fmla="*/ 314304 w 1133975"/>
              <a:gd name="connsiteY369" fmla="*/ 289239 h 452919"/>
              <a:gd name="connsiteX370" fmla="*/ 314304 w 1133975"/>
              <a:gd name="connsiteY370" fmla="*/ 291430 h 452919"/>
              <a:gd name="connsiteX371" fmla="*/ 324687 w 1133975"/>
              <a:gd name="connsiteY371" fmla="*/ 291430 h 452919"/>
              <a:gd name="connsiteX372" fmla="*/ 324687 w 1133975"/>
              <a:gd name="connsiteY372" fmla="*/ 289239 h 452919"/>
              <a:gd name="connsiteX373" fmla="*/ 323639 w 1133975"/>
              <a:gd name="connsiteY373" fmla="*/ 289239 h 452919"/>
              <a:gd name="connsiteX374" fmla="*/ 322306 w 1133975"/>
              <a:gd name="connsiteY374" fmla="*/ 288573 h 452919"/>
              <a:gd name="connsiteX375" fmla="*/ 322306 w 1133975"/>
              <a:gd name="connsiteY375" fmla="*/ 287525 h 452919"/>
              <a:gd name="connsiteX376" fmla="*/ 325449 w 1133975"/>
              <a:gd name="connsiteY376" fmla="*/ 280000 h 452919"/>
              <a:gd name="connsiteX377" fmla="*/ 337355 w 1133975"/>
              <a:gd name="connsiteY377" fmla="*/ 280000 h 452919"/>
              <a:gd name="connsiteX378" fmla="*/ 340594 w 1133975"/>
              <a:gd name="connsiteY378" fmla="*/ 287525 h 452919"/>
              <a:gd name="connsiteX379" fmla="*/ 340594 w 1133975"/>
              <a:gd name="connsiteY379" fmla="*/ 288668 h 452919"/>
              <a:gd name="connsiteX380" fmla="*/ 339546 w 1133975"/>
              <a:gd name="connsiteY380" fmla="*/ 289239 h 452919"/>
              <a:gd name="connsiteX381" fmla="*/ 338022 w 1133975"/>
              <a:gd name="connsiteY381" fmla="*/ 289239 h 452919"/>
              <a:gd name="connsiteX382" fmla="*/ 338022 w 1133975"/>
              <a:gd name="connsiteY382" fmla="*/ 291430 h 452919"/>
              <a:gd name="connsiteX383" fmla="*/ 351547 w 1133975"/>
              <a:gd name="connsiteY383" fmla="*/ 291430 h 452919"/>
              <a:gd name="connsiteX384" fmla="*/ 351547 w 1133975"/>
              <a:gd name="connsiteY384" fmla="*/ 289239 h 452919"/>
              <a:gd name="connsiteX385" fmla="*/ 350595 w 1133975"/>
              <a:gd name="connsiteY385" fmla="*/ 289239 h 452919"/>
              <a:gd name="connsiteX386" fmla="*/ 347833 w 1133975"/>
              <a:gd name="connsiteY386" fmla="*/ 286477 h 452919"/>
              <a:gd name="connsiteX387" fmla="*/ 335736 w 1133975"/>
              <a:gd name="connsiteY387" fmla="*/ 276190 h 452919"/>
              <a:gd name="connsiteX388" fmla="*/ 327068 w 1133975"/>
              <a:gd name="connsiteY388" fmla="*/ 276190 h 452919"/>
              <a:gd name="connsiteX389" fmla="*/ 331450 w 1133975"/>
              <a:gd name="connsiteY389" fmla="*/ 266665 h 452919"/>
              <a:gd name="connsiteX390" fmla="*/ 934096 w 1133975"/>
              <a:gd name="connsiteY390" fmla="*/ 47590 h 452919"/>
              <a:gd name="connsiteX391" fmla="*/ 938669 w 1133975"/>
              <a:gd name="connsiteY391" fmla="*/ 50352 h 452919"/>
              <a:gd name="connsiteX392" fmla="*/ 952956 w 1133975"/>
              <a:gd name="connsiteY392" fmla="*/ 60735 h 452919"/>
              <a:gd name="connsiteX393" fmla="*/ 951994 w 1133975"/>
              <a:gd name="connsiteY393" fmla="*/ 72685 h 452919"/>
              <a:gd name="connsiteX394" fmla="*/ 950860 w 1133975"/>
              <a:gd name="connsiteY394" fmla="*/ 73498 h 452919"/>
              <a:gd name="connsiteX395" fmla="*/ 939430 w 1133975"/>
              <a:gd name="connsiteY395" fmla="*/ 74736 h 452919"/>
              <a:gd name="connsiteX396" fmla="*/ 929905 w 1133975"/>
              <a:gd name="connsiteY396" fmla="*/ 58639 h 452919"/>
              <a:gd name="connsiteX397" fmla="*/ 929905 w 1133975"/>
              <a:gd name="connsiteY397" fmla="*/ 57782 h 452919"/>
              <a:gd name="connsiteX398" fmla="*/ 926381 w 1133975"/>
              <a:gd name="connsiteY398" fmla="*/ 57782 h 452919"/>
              <a:gd name="connsiteX399" fmla="*/ 926381 w 1133975"/>
              <a:gd name="connsiteY399" fmla="*/ 80832 h 452919"/>
              <a:gd name="connsiteX400" fmla="*/ 929715 w 1133975"/>
              <a:gd name="connsiteY400" fmla="*/ 80832 h 452919"/>
              <a:gd name="connsiteX401" fmla="*/ 929715 w 1133975"/>
              <a:gd name="connsiteY401" fmla="*/ 80166 h 452919"/>
              <a:gd name="connsiteX402" fmla="*/ 931620 w 1133975"/>
              <a:gd name="connsiteY402" fmla="*/ 77689 h 452919"/>
              <a:gd name="connsiteX403" fmla="*/ 933811 w 1133975"/>
              <a:gd name="connsiteY403" fmla="*/ 77689 h 452919"/>
              <a:gd name="connsiteX404" fmla="*/ 946574 w 1133975"/>
              <a:gd name="connsiteY404" fmla="*/ 81023 h 452919"/>
              <a:gd name="connsiteX405" fmla="*/ 958385 w 1133975"/>
              <a:gd name="connsiteY405" fmla="*/ 77213 h 452919"/>
              <a:gd name="connsiteX406" fmla="*/ 963814 w 1133975"/>
              <a:gd name="connsiteY406" fmla="*/ 55305 h 452919"/>
              <a:gd name="connsiteX407" fmla="*/ 942193 w 1133975"/>
              <a:gd name="connsiteY407" fmla="*/ 38732 h 452919"/>
              <a:gd name="connsiteX408" fmla="*/ 935621 w 1133975"/>
              <a:gd name="connsiteY408" fmla="*/ 29778 h 452919"/>
              <a:gd name="connsiteX409" fmla="*/ 939812 w 1133975"/>
              <a:gd name="connsiteY409" fmla="*/ 22444 h 452919"/>
              <a:gd name="connsiteX410" fmla="*/ 950670 w 1133975"/>
              <a:gd name="connsiteY410" fmla="*/ 23016 h 452919"/>
              <a:gd name="connsiteX411" fmla="*/ 958766 w 1133975"/>
              <a:gd name="connsiteY411" fmla="*/ 37208 h 452919"/>
              <a:gd name="connsiteX412" fmla="*/ 958766 w 1133975"/>
              <a:gd name="connsiteY412" fmla="*/ 38732 h 452919"/>
              <a:gd name="connsiteX413" fmla="*/ 962100 w 1133975"/>
              <a:gd name="connsiteY413" fmla="*/ 38732 h 452919"/>
              <a:gd name="connsiteX414" fmla="*/ 962100 w 1133975"/>
              <a:gd name="connsiteY414" fmla="*/ 16824 h 452919"/>
              <a:gd name="connsiteX415" fmla="*/ 958957 w 1133975"/>
              <a:gd name="connsiteY415" fmla="*/ 16824 h 452919"/>
              <a:gd name="connsiteX416" fmla="*/ 958957 w 1133975"/>
              <a:gd name="connsiteY416" fmla="*/ 17491 h 452919"/>
              <a:gd name="connsiteX417" fmla="*/ 958004 w 1133975"/>
              <a:gd name="connsiteY417" fmla="*/ 19301 h 452919"/>
              <a:gd name="connsiteX418" fmla="*/ 954289 w 1133975"/>
              <a:gd name="connsiteY418" fmla="*/ 18825 h 452919"/>
              <a:gd name="connsiteX419" fmla="*/ 931525 w 1133975"/>
              <a:gd name="connsiteY419" fmla="*/ 20730 h 452919"/>
              <a:gd name="connsiteX420" fmla="*/ 925905 w 1133975"/>
              <a:gd name="connsiteY420" fmla="*/ 35208 h 452919"/>
              <a:gd name="connsiteX421" fmla="*/ 934382 w 1133975"/>
              <a:gd name="connsiteY421" fmla="*/ 47971 h 452919"/>
              <a:gd name="connsiteX422" fmla="*/ 851991 w 1133975"/>
              <a:gd name="connsiteY422" fmla="*/ 62640 h 452919"/>
              <a:gd name="connsiteX423" fmla="*/ 848562 w 1133975"/>
              <a:gd name="connsiteY423" fmla="*/ 62640 h 452919"/>
              <a:gd name="connsiteX424" fmla="*/ 848562 w 1133975"/>
              <a:gd name="connsiteY424" fmla="*/ 63211 h 452919"/>
              <a:gd name="connsiteX425" fmla="*/ 834751 w 1133975"/>
              <a:gd name="connsiteY425" fmla="*/ 74832 h 452919"/>
              <a:gd name="connsiteX426" fmla="*/ 818939 w 1133975"/>
              <a:gd name="connsiteY426" fmla="*/ 74832 h 452919"/>
              <a:gd name="connsiteX427" fmla="*/ 816653 w 1133975"/>
              <a:gd name="connsiteY427" fmla="*/ 72546 h 452919"/>
              <a:gd name="connsiteX428" fmla="*/ 816653 w 1133975"/>
              <a:gd name="connsiteY428" fmla="*/ 49971 h 452919"/>
              <a:gd name="connsiteX429" fmla="*/ 833798 w 1133975"/>
              <a:gd name="connsiteY429" fmla="*/ 49971 h 452919"/>
              <a:gd name="connsiteX430" fmla="*/ 837513 w 1133975"/>
              <a:gd name="connsiteY430" fmla="*/ 55020 h 452919"/>
              <a:gd name="connsiteX431" fmla="*/ 837513 w 1133975"/>
              <a:gd name="connsiteY431" fmla="*/ 56258 h 452919"/>
              <a:gd name="connsiteX432" fmla="*/ 841132 w 1133975"/>
              <a:gd name="connsiteY432" fmla="*/ 56258 h 452919"/>
              <a:gd name="connsiteX433" fmla="*/ 841132 w 1133975"/>
              <a:gd name="connsiteY433" fmla="*/ 37208 h 452919"/>
              <a:gd name="connsiteX434" fmla="*/ 837513 w 1133975"/>
              <a:gd name="connsiteY434" fmla="*/ 37208 h 452919"/>
              <a:gd name="connsiteX435" fmla="*/ 837513 w 1133975"/>
              <a:gd name="connsiteY435" fmla="*/ 38732 h 452919"/>
              <a:gd name="connsiteX436" fmla="*/ 833798 w 1133975"/>
              <a:gd name="connsiteY436" fmla="*/ 43780 h 452919"/>
              <a:gd name="connsiteX437" fmla="*/ 816653 w 1133975"/>
              <a:gd name="connsiteY437" fmla="*/ 43780 h 452919"/>
              <a:gd name="connsiteX438" fmla="*/ 816653 w 1133975"/>
              <a:gd name="connsiteY438" fmla="*/ 22349 h 452919"/>
              <a:gd name="connsiteX439" fmla="*/ 835227 w 1133975"/>
              <a:gd name="connsiteY439" fmla="*/ 22349 h 452919"/>
              <a:gd name="connsiteX440" fmla="*/ 843133 w 1133975"/>
              <a:gd name="connsiteY440" fmla="*/ 31874 h 452919"/>
              <a:gd name="connsiteX441" fmla="*/ 843133 w 1133975"/>
              <a:gd name="connsiteY441" fmla="*/ 32636 h 452919"/>
              <a:gd name="connsiteX442" fmla="*/ 846467 w 1133975"/>
              <a:gd name="connsiteY442" fmla="*/ 32636 h 452919"/>
              <a:gd name="connsiteX443" fmla="*/ 845133 w 1133975"/>
              <a:gd name="connsiteY443" fmla="*/ 16634 h 452919"/>
              <a:gd name="connsiteX444" fmla="*/ 798365 w 1133975"/>
              <a:gd name="connsiteY444" fmla="*/ 16634 h 452919"/>
              <a:gd name="connsiteX445" fmla="*/ 798365 w 1133975"/>
              <a:gd name="connsiteY445" fmla="*/ 19682 h 452919"/>
              <a:gd name="connsiteX446" fmla="*/ 799699 w 1133975"/>
              <a:gd name="connsiteY446" fmla="*/ 19682 h 452919"/>
              <a:gd name="connsiteX447" fmla="*/ 804461 w 1133975"/>
              <a:gd name="connsiteY447" fmla="*/ 25397 h 452919"/>
              <a:gd name="connsiteX448" fmla="*/ 804461 w 1133975"/>
              <a:gd name="connsiteY448" fmla="*/ 71498 h 452919"/>
              <a:gd name="connsiteX449" fmla="*/ 799699 w 1133975"/>
              <a:gd name="connsiteY449" fmla="*/ 77118 h 452919"/>
              <a:gd name="connsiteX450" fmla="*/ 798365 w 1133975"/>
              <a:gd name="connsiteY450" fmla="*/ 77118 h 452919"/>
              <a:gd name="connsiteX451" fmla="*/ 798365 w 1133975"/>
              <a:gd name="connsiteY451" fmla="*/ 80642 h 452919"/>
              <a:gd name="connsiteX452" fmla="*/ 846467 w 1133975"/>
              <a:gd name="connsiteY452" fmla="*/ 80642 h 452919"/>
              <a:gd name="connsiteX453" fmla="*/ 1000962 w 1133975"/>
              <a:gd name="connsiteY453" fmla="*/ 77308 h 452919"/>
              <a:gd name="connsiteX454" fmla="*/ 999628 w 1133975"/>
              <a:gd name="connsiteY454" fmla="*/ 77308 h 452919"/>
              <a:gd name="connsiteX455" fmla="*/ 994770 w 1133975"/>
              <a:gd name="connsiteY455" fmla="*/ 71688 h 452919"/>
              <a:gd name="connsiteX456" fmla="*/ 994770 w 1133975"/>
              <a:gd name="connsiteY456" fmla="*/ 25587 h 452919"/>
              <a:gd name="connsiteX457" fmla="*/ 999628 w 1133975"/>
              <a:gd name="connsiteY457" fmla="*/ 19872 h 452919"/>
              <a:gd name="connsiteX458" fmla="*/ 1000962 w 1133975"/>
              <a:gd name="connsiteY458" fmla="*/ 19872 h 452919"/>
              <a:gd name="connsiteX459" fmla="*/ 1000962 w 1133975"/>
              <a:gd name="connsiteY459" fmla="*/ 16443 h 452919"/>
              <a:gd name="connsiteX460" fmla="*/ 976578 w 1133975"/>
              <a:gd name="connsiteY460" fmla="*/ 16443 h 452919"/>
              <a:gd name="connsiteX461" fmla="*/ 976578 w 1133975"/>
              <a:gd name="connsiteY461" fmla="*/ 19682 h 452919"/>
              <a:gd name="connsiteX462" fmla="*/ 978102 w 1133975"/>
              <a:gd name="connsiteY462" fmla="*/ 19682 h 452919"/>
              <a:gd name="connsiteX463" fmla="*/ 982864 w 1133975"/>
              <a:gd name="connsiteY463" fmla="*/ 25397 h 452919"/>
              <a:gd name="connsiteX464" fmla="*/ 982864 w 1133975"/>
              <a:gd name="connsiteY464" fmla="*/ 71498 h 452919"/>
              <a:gd name="connsiteX465" fmla="*/ 978102 w 1133975"/>
              <a:gd name="connsiteY465" fmla="*/ 77118 h 452919"/>
              <a:gd name="connsiteX466" fmla="*/ 976578 w 1133975"/>
              <a:gd name="connsiteY466" fmla="*/ 77118 h 452919"/>
              <a:gd name="connsiteX467" fmla="*/ 976578 w 1133975"/>
              <a:gd name="connsiteY467" fmla="*/ 80642 h 452919"/>
              <a:gd name="connsiteX468" fmla="*/ 1000962 w 1133975"/>
              <a:gd name="connsiteY468" fmla="*/ 80642 h 452919"/>
              <a:gd name="connsiteX469" fmla="*/ 405554 w 1133975"/>
              <a:gd name="connsiteY469" fmla="*/ 77308 h 452919"/>
              <a:gd name="connsiteX470" fmla="*/ 404316 w 1133975"/>
              <a:gd name="connsiteY470" fmla="*/ 77308 h 452919"/>
              <a:gd name="connsiteX471" fmla="*/ 399553 w 1133975"/>
              <a:gd name="connsiteY471" fmla="*/ 71688 h 452919"/>
              <a:gd name="connsiteX472" fmla="*/ 399553 w 1133975"/>
              <a:gd name="connsiteY472" fmla="*/ 51019 h 452919"/>
              <a:gd name="connsiteX473" fmla="*/ 424509 w 1133975"/>
              <a:gd name="connsiteY473" fmla="*/ 51019 h 452919"/>
              <a:gd name="connsiteX474" fmla="*/ 424509 w 1133975"/>
              <a:gd name="connsiteY474" fmla="*/ 71688 h 452919"/>
              <a:gd name="connsiteX475" fmla="*/ 419556 w 1133975"/>
              <a:gd name="connsiteY475" fmla="*/ 77308 h 452919"/>
              <a:gd name="connsiteX476" fmla="*/ 418222 w 1133975"/>
              <a:gd name="connsiteY476" fmla="*/ 77308 h 452919"/>
              <a:gd name="connsiteX477" fmla="*/ 418222 w 1133975"/>
              <a:gd name="connsiteY477" fmla="*/ 80832 h 452919"/>
              <a:gd name="connsiteX478" fmla="*/ 442702 w 1133975"/>
              <a:gd name="connsiteY478" fmla="*/ 80832 h 452919"/>
              <a:gd name="connsiteX479" fmla="*/ 442702 w 1133975"/>
              <a:gd name="connsiteY479" fmla="*/ 77308 h 452919"/>
              <a:gd name="connsiteX480" fmla="*/ 441177 w 1133975"/>
              <a:gd name="connsiteY480" fmla="*/ 77308 h 452919"/>
              <a:gd name="connsiteX481" fmla="*/ 436415 w 1133975"/>
              <a:gd name="connsiteY481" fmla="*/ 71688 h 452919"/>
              <a:gd name="connsiteX482" fmla="*/ 436415 w 1133975"/>
              <a:gd name="connsiteY482" fmla="*/ 25587 h 452919"/>
              <a:gd name="connsiteX483" fmla="*/ 441177 w 1133975"/>
              <a:gd name="connsiteY483" fmla="*/ 19872 h 452919"/>
              <a:gd name="connsiteX484" fmla="*/ 442702 w 1133975"/>
              <a:gd name="connsiteY484" fmla="*/ 19872 h 452919"/>
              <a:gd name="connsiteX485" fmla="*/ 442702 w 1133975"/>
              <a:gd name="connsiteY485" fmla="*/ 16443 h 452919"/>
              <a:gd name="connsiteX486" fmla="*/ 418222 w 1133975"/>
              <a:gd name="connsiteY486" fmla="*/ 16443 h 452919"/>
              <a:gd name="connsiteX487" fmla="*/ 418222 w 1133975"/>
              <a:gd name="connsiteY487" fmla="*/ 19682 h 452919"/>
              <a:gd name="connsiteX488" fmla="*/ 419937 w 1133975"/>
              <a:gd name="connsiteY488" fmla="*/ 19682 h 452919"/>
              <a:gd name="connsiteX489" fmla="*/ 424890 w 1133975"/>
              <a:gd name="connsiteY489" fmla="*/ 25397 h 452919"/>
              <a:gd name="connsiteX490" fmla="*/ 424890 w 1133975"/>
              <a:gd name="connsiteY490" fmla="*/ 44447 h 452919"/>
              <a:gd name="connsiteX491" fmla="*/ 399935 w 1133975"/>
              <a:gd name="connsiteY491" fmla="*/ 44447 h 452919"/>
              <a:gd name="connsiteX492" fmla="*/ 399935 w 1133975"/>
              <a:gd name="connsiteY492" fmla="*/ 25397 h 452919"/>
              <a:gd name="connsiteX493" fmla="*/ 404697 w 1133975"/>
              <a:gd name="connsiteY493" fmla="*/ 19682 h 452919"/>
              <a:gd name="connsiteX494" fmla="*/ 405935 w 1133975"/>
              <a:gd name="connsiteY494" fmla="*/ 19682 h 452919"/>
              <a:gd name="connsiteX495" fmla="*/ 405935 w 1133975"/>
              <a:gd name="connsiteY495" fmla="*/ 16253 h 452919"/>
              <a:gd name="connsiteX496" fmla="*/ 381837 w 1133975"/>
              <a:gd name="connsiteY496" fmla="*/ 16253 h 452919"/>
              <a:gd name="connsiteX497" fmla="*/ 381837 w 1133975"/>
              <a:gd name="connsiteY497" fmla="*/ 19682 h 452919"/>
              <a:gd name="connsiteX498" fmla="*/ 383075 w 1133975"/>
              <a:gd name="connsiteY498" fmla="*/ 19682 h 452919"/>
              <a:gd name="connsiteX499" fmla="*/ 387838 w 1133975"/>
              <a:gd name="connsiteY499" fmla="*/ 25397 h 452919"/>
              <a:gd name="connsiteX500" fmla="*/ 387838 w 1133975"/>
              <a:gd name="connsiteY500" fmla="*/ 71498 h 452919"/>
              <a:gd name="connsiteX501" fmla="*/ 383075 w 1133975"/>
              <a:gd name="connsiteY501" fmla="*/ 77118 h 452919"/>
              <a:gd name="connsiteX502" fmla="*/ 381837 w 1133975"/>
              <a:gd name="connsiteY502" fmla="*/ 77118 h 452919"/>
              <a:gd name="connsiteX503" fmla="*/ 381837 w 1133975"/>
              <a:gd name="connsiteY503" fmla="*/ 80642 h 452919"/>
              <a:gd name="connsiteX504" fmla="*/ 406030 w 1133975"/>
              <a:gd name="connsiteY504" fmla="*/ 80642 h 452919"/>
              <a:gd name="connsiteX505" fmla="*/ 506233 w 1133975"/>
              <a:gd name="connsiteY505" fmla="*/ 62259 h 452919"/>
              <a:gd name="connsiteX506" fmla="*/ 502519 w 1133975"/>
              <a:gd name="connsiteY506" fmla="*/ 62259 h 452919"/>
              <a:gd name="connsiteX507" fmla="*/ 502519 w 1133975"/>
              <a:gd name="connsiteY507" fmla="*/ 62830 h 452919"/>
              <a:gd name="connsiteX508" fmla="*/ 488707 w 1133975"/>
              <a:gd name="connsiteY508" fmla="*/ 74451 h 452919"/>
              <a:gd name="connsiteX509" fmla="*/ 472896 w 1133975"/>
              <a:gd name="connsiteY509" fmla="*/ 74451 h 452919"/>
              <a:gd name="connsiteX510" fmla="*/ 470705 w 1133975"/>
              <a:gd name="connsiteY510" fmla="*/ 72262 h 452919"/>
              <a:gd name="connsiteX511" fmla="*/ 470705 w 1133975"/>
              <a:gd name="connsiteY511" fmla="*/ 72165 h 452919"/>
              <a:gd name="connsiteX512" fmla="*/ 470705 w 1133975"/>
              <a:gd name="connsiteY512" fmla="*/ 49971 h 452919"/>
              <a:gd name="connsiteX513" fmla="*/ 487946 w 1133975"/>
              <a:gd name="connsiteY513" fmla="*/ 49971 h 452919"/>
              <a:gd name="connsiteX514" fmla="*/ 491470 w 1133975"/>
              <a:gd name="connsiteY514" fmla="*/ 55020 h 452919"/>
              <a:gd name="connsiteX515" fmla="*/ 491470 w 1133975"/>
              <a:gd name="connsiteY515" fmla="*/ 56258 h 452919"/>
              <a:gd name="connsiteX516" fmla="*/ 495089 w 1133975"/>
              <a:gd name="connsiteY516" fmla="*/ 56258 h 452919"/>
              <a:gd name="connsiteX517" fmla="*/ 495089 w 1133975"/>
              <a:gd name="connsiteY517" fmla="*/ 37208 h 452919"/>
              <a:gd name="connsiteX518" fmla="*/ 491470 w 1133975"/>
              <a:gd name="connsiteY518" fmla="*/ 37208 h 452919"/>
              <a:gd name="connsiteX519" fmla="*/ 491470 w 1133975"/>
              <a:gd name="connsiteY519" fmla="*/ 38732 h 452919"/>
              <a:gd name="connsiteX520" fmla="*/ 487946 w 1133975"/>
              <a:gd name="connsiteY520" fmla="*/ 43780 h 452919"/>
              <a:gd name="connsiteX521" fmla="*/ 470705 w 1133975"/>
              <a:gd name="connsiteY521" fmla="*/ 43780 h 452919"/>
              <a:gd name="connsiteX522" fmla="*/ 470705 w 1133975"/>
              <a:gd name="connsiteY522" fmla="*/ 22349 h 452919"/>
              <a:gd name="connsiteX523" fmla="*/ 489184 w 1133975"/>
              <a:gd name="connsiteY523" fmla="*/ 22349 h 452919"/>
              <a:gd name="connsiteX524" fmla="*/ 497089 w 1133975"/>
              <a:gd name="connsiteY524" fmla="*/ 31874 h 452919"/>
              <a:gd name="connsiteX525" fmla="*/ 497089 w 1133975"/>
              <a:gd name="connsiteY525" fmla="*/ 32636 h 452919"/>
              <a:gd name="connsiteX526" fmla="*/ 500423 w 1133975"/>
              <a:gd name="connsiteY526" fmla="*/ 32636 h 452919"/>
              <a:gd name="connsiteX527" fmla="*/ 499280 w 1133975"/>
              <a:gd name="connsiteY527" fmla="*/ 16634 h 452919"/>
              <a:gd name="connsiteX528" fmla="*/ 452417 w 1133975"/>
              <a:gd name="connsiteY528" fmla="*/ 16634 h 452919"/>
              <a:gd name="connsiteX529" fmla="*/ 452417 w 1133975"/>
              <a:gd name="connsiteY529" fmla="*/ 19682 h 452919"/>
              <a:gd name="connsiteX530" fmla="*/ 453655 w 1133975"/>
              <a:gd name="connsiteY530" fmla="*/ 19682 h 452919"/>
              <a:gd name="connsiteX531" fmla="*/ 458608 w 1133975"/>
              <a:gd name="connsiteY531" fmla="*/ 25397 h 452919"/>
              <a:gd name="connsiteX532" fmla="*/ 458608 w 1133975"/>
              <a:gd name="connsiteY532" fmla="*/ 71498 h 452919"/>
              <a:gd name="connsiteX533" fmla="*/ 453655 w 1133975"/>
              <a:gd name="connsiteY533" fmla="*/ 77118 h 452919"/>
              <a:gd name="connsiteX534" fmla="*/ 452417 w 1133975"/>
              <a:gd name="connsiteY534" fmla="*/ 77118 h 452919"/>
              <a:gd name="connsiteX535" fmla="*/ 452417 w 1133975"/>
              <a:gd name="connsiteY535" fmla="*/ 80642 h 452919"/>
              <a:gd name="connsiteX536" fmla="*/ 500519 w 1133975"/>
              <a:gd name="connsiteY536" fmla="*/ 80642 h 452919"/>
              <a:gd name="connsiteX537" fmla="*/ 1077733 w 1133975"/>
              <a:gd name="connsiteY537" fmla="*/ 24159 h 452919"/>
              <a:gd name="connsiteX538" fmla="*/ 1096783 w 1133975"/>
              <a:gd name="connsiteY538" fmla="*/ 53305 h 452919"/>
              <a:gd name="connsiteX539" fmla="*/ 1096783 w 1133975"/>
              <a:gd name="connsiteY539" fmla="*/ 71307 h 452919"/>
              <a:gd name="connsiteX540" fmla="*/ 1091926 w 1133975"/>
              <a:gd name="connsiteY540" fmla="*/ 77118 h 452919"/>
              <a:gd name="connsiteX541" fmla="*/ 1090592 w 1133975"/>
              <a:gd name="connsiteY541" fmla="*/ 77118 h 452919"/>
              <a:gd name="connsiteX542" fmla="*/ 1090592 w 1133975"/>
              <a:gd name="connsiteY542" fmla="*/ 80547 h 452919"/>
              <a:gd name="connsiteX543" fmla="*/ 1115262 w 1133975"/>
              <a:gd name="connsiteY543" fmla="*/ 80547 h 452919"/>
              <a:gd name="connsiteX544" fmla="*/ 1115262 w 1133975"/>
              <a:gd name="connsiteY544" fmla="*/ 77118 h 452919"/>
              <a:gd name="connsiteX545" fmla="*/ 1113928 w 1133975"/>
              <a:gd name="connsiteY545" fmla="*/ 77118 h 452919"/>
              <a:gd name="connsiteX546" fmla="*/ 1108880 w 1133975"/>
              <a:gd name="connsiteY546" fmla="*/ 71498 h 452919"/>
              <a:gd name="connsiteX547" fmla="*/ 1108880 w 1133975"/>
              <a:gd name="connsiteY547" fmla="*/ 52448 h 452919"/>
              <a:gd name="connsiteX548" fmla="*/ 1125835 w 1133975"/>
              <a:gd name="connsiteY548" fmla="*/ 23873 h 452919"/>
              <a:gd name="connsiteX549" fmla="*/ 1132217 w 1133975"/>
              <a:gd name="connsiteY549" fmla="*/ 19491 h 452919"/>
              <a:gd name="connsiteX550" fmla="*/ 1133074 w 1133975"/>
              <a:gd name="connsiteY550" fmla="*/ 19491 h 452919"/>
              <a:gd name="connsiteX551" fmla="*/ 1133074 w 1133975"/>
              <a:gd name="connsiteY551" fmla="*/ 15967 h 452919"/>
              <a:gd name="connsiteX552" fmla="*/ 1115929 w 1133975"/>
              <a:gd name="connsiteY552" fmla="*/ 15967 h 452919"/>
              <a:gd name="connsiteX553" fmla="*/ 1115929 w 1133975"/>
              <a:gd name="connsiteY553" fmla="*/ 19682 h 452919"/>
              <a:gd name="connsiteX554" fmla="*/ 1118405 w 1133975"/>
              <a:gd name="connsiteY554" fmla="*/ 19682 h 452919"/>
              <a:gd name="connsiteX555" fmla="*/ 1119548 w 1133975"/>
              <a:gd name="connsiteY555" fmla="*/ 20539 h 452919"/>
              <a:gd name="connsiteX556" fmla="*/ 1119548 w 1133975"/>
              <a:gd name="connsiteY556" fmla="*/ 22635 h 452919"/>
              <a:gd name="connsiteX557" fmla="*/ 1105928 w 1133975"/>
              <a:gd name="connsiteY557" fmla="*/ 45780 h 452919"/>
              <a:gd name="connsiteX558" fmla="*/ 1090973 w 1133975"/>
              <a:gd name="connsiteY558" fmla="*/ 23016 h 452919"/>
              <a:gd name="connsiteX559" fmla="*/ 1090973 w 1133975"/>
              <a:gd name="connsiteY559" fmla="*/ 20634 h 452919"/>
              <a:gd name="connsiteX560" fmla="*/ 1092497 w 1133975"/>
              <a:gd name="connsiteY560" fmla="*/ 19682 h 452919"/>
              <a:gd name="connsiteX561" fmla="*/ 1094783 w 1133975"/>
              <a:gd name="connsiteY561" fmla="*/ 19682 h 452919"/>
              <a:gd name="connsiteX562" fmla="*/ 1094783 w 1133975"/>
              <a:gd name="connsiteY562" fmla="*/ 16158 h 452919"/>
              <a:gd name="connsiteX563" fmla="*/ 1070876 w 1133975"/>
              <a:gd name="connsiteY563" fmla="*/ 16158 h 452919"/>
              <a:gd name="connsiteX564" fmla="*/ 1070876 w 1133975"/>
              <a:gd name="connsiteY564" fmla="*/ 19682 h 452919"/>
              <a:gd name="connsiteX565" fmla="*/ 1071733 w 1133975"/>
              <a:gd name="connsiteY565" fmla="*/ 19682 h 452919"/>
              <a:gd name="connsiteX566" fmla="*/ 1077543 w 1133975"/>
              <a:gd name="connsiteY566" fmla="*/ 24254 h 452919"/>
              <a:gd name="connsiteX567" fmla="*/ 629868 w 1133975"/>
              <a:gd name="connsiteY567" fmla="*/ 21111 h 452919"/>
              <a:gd name="connsiteX568" fmla="*/ 632059 w 1133975"/>
              <a:gd name="connsiteY568" fmla="*/ 23682 h 452919"/>
              <a:gd name="connsiteX569" fmla="*/ 633869 w 1133975"/>
              <a:gd name="connsiteY569" fmla="*/ 25778 h 452919"/>
              <a:gd name="connsiteX570" fmla="*/ 633869 w 1133975"/>
              <a:gd name="connsiteY570" fmla="*/ 73403 h 452919"/>
              <a:gd name="connsiteX571" fmla="*/ 629201 w 1133975"/>
              <a:gd name="connsiteY571" fmla="*/ 77118 h 452919"/>
              <a:gd name="connsiteX572" fmla="*/ 627677 w 1133975"/>
              <a:gd name="connsiteY572" fmla="*/ 77118 h 452919"/>
              <a:gd name="connsiteX573" fmla="*/ 627677 w 1133975"/>
              <a:gd name="connsiteY573" fmla="*/ 80737 h 452919"/>
              <a:gd name="connsiteX574" fmla="*/ 646727 w 1133975"/>
              <a:gd name="connsiteY574" fmla="*/ 80737 h 452919"/>
              <a:gd name="connsiteX575" fmla="*/ 646727 w 1133975"/>
              <a:gd name="connsiteY575" fmla="*/ 76832 h 452919"/>
              <a:gd name="connsiteX576" fmla="*/ 645489 w 1133975"/>
              <a:gd name="connsiteY576" fmla="*/ 76832 h 452919"/>
              <a:gd name="connsiteX577" fmla="*/ 640536 w 1133975"/>
              <a:gd name="connsiteY577" fmla="*/ 73117 h 452919"/>
              <a:gd name="connsiteX578" fmla="*/ 640536 w 1133975"/>
              <a:gd name="connsiteY578" fmla="*/ 34350 h 452919"/>
              <a:gd name="connsiteX579" fmla="*/ 680351 w 1133975"/>
              <a:gd name="connsiteY579" fmla="*/ 80547 h 452919"/>
              <a:gd name="connsiteX580" fmla="*/ 680351 w 1133975"/>
              <a:gd name="connsiteY580" fmla="*/ 80547 h 452919"/>
              <a:gd name="connsiteX581" fmla="*/ 682922 w 1133975"/>
              <a:gd name="connsiteY581" fmla="*/ 80547 h 452919"/>
              <a:gd name="connsiteX582" fmla="*/ 682922 w 1133975"/>
              <a:gd name="connsiteY582" fmla="*/ 23397 h 452919"/>
              <a:gd name="connsiteX583" fmla="*/ 687628 w 1133975"/>
              <a:gd name="connsiteY583" fmla="*/ 19581 h 452919"/>
              <a:gd name="connsiteX584" fmla="*/ 687685 w 1133975"/>
              <a:gd name="connsiteY584" fmla="*/ 19587 h 452919"/>
              <a:gd name="connsiteX585" fmla="*/ 689018 w 1133975"/>
              <a:gd name="connsiteY585" fmla="*/ 19587 h 452919"/>
              <a:gd name="connsiteX586" fmla="*/ 689018 w 1133975"/>
              <a:gd name="connsiteY586" fmla="*/ 16158 h 452919"/>
              <a:gd name="connsiteX587" fmla="*/ 669968 w 1133975"/>
              <a:gd name="connsiteY587" fmla="*/ 16158 h 452919"/>
              <a:gd name="connsiteX588" fmla="*/ 669968 w 1133975"/>
              <a:gd name="connsiteY588" fmla="*/ 19682 h 452919"/>
              <a:gd name="connsiteX589" fmla="*/ 671397 w 1133975"/>
              <a:gd name="connsiteY589" fmla="*/ 19682 h 452919"/>
              <a:gd name="connsiteX590" fmla="*/ 676054 w 1133975"/>
              <a:gd name="connsiteY590" fmla="*/ 23353 h 452919"/>
              <a:gd name="connsiteX591" fmla="*/ 676064 w 1133975"/>
              <a:gd name="connsiteY591" fmla="*/ 23492 h 452919"/>
              <a:gd name="connsiteX592" fmla="*/ 676064 w 1133975"/>
              <a:gd name="connsiteY592" fmla="*/ 56925 h 452919"/>
              <a:gd name="connsiteX593" fmla="*/ 640917 w 1133975"/>
              <a:gd name="connsiteY593" fmla="*/ 16253 h 452919"/>
              <a:gd name="connsiteX594" fmla="*/ 623677 w 1133975"/>
              <a:gd name="connsiteY594" fmla="*/ 16253 h 452919"/>
              <a:gd name="connsiteX595" fmla="*/ 623677 w 1133975"/>
              <a:gd name="connsiteY595" fmla="*/ 19682 h 452919"/>
              <a:gd name="connsiteX596" fmla="*/ 624534 w 1133975"/>
              <a:gd name="connsiteY596" fmla="*/ 19682 h 452919"/>
              <a:gd name="connsiteX597" fmla="*/ 629487 w 1133975"/>
              <a:gd name="connsiteY597" fmla="*/ 21206 h 452919"/>
              <a:gd name="connsiteX598" fmla="*/ 734262 w 1133975"/>
              <a:gd name="connsiteY598" fmla="*/ 24444 h 452919"/>
              <a:gd name="connsiteX599" fmla="*/ 758170 w 1133975"/>
              <a:gd name="connsiteY599" fmla="*/ 79689 h 452919"/>
              <a:gd name="connsiteX600" fmla="*/ 758170 w 1133975"/>
              <a:gd name="connsiteY600" fmla="*/ 79689 h 452919"/>
              <a:gd name="connsiteX601" fmla="*/ 760075 w 1133975"/>
              <a:gd name="connsiteY601" fmla="*/ 80642 h 452919"/>
              <a:gd name="connsiteX602" fmla="*/ 760075 w 1133975"/>
              <a:gd name="connsiteY602" fmla="*/ 80642 h 452919"/>
              <a:gd name="connsiteX603" fmla="*/ 761694 w 1133975"/>
              <a:gd name="connsiteY603" fmla="*/ 79594 h 452919"/>
              <a:gd name="connsiteX604" fmla="*/ 783316 w 1133975"/>
              <a:gd name="connsiteY604" fmla="*/ 24540 h 452919"/>
              <a:gd name="connsiteX605" fmla="*/ 788364 w 1133975"/>
              <a:gd name="connsiteY605" fmla="*/ 19491 h 452919"/>
              <a:gd name="connsiteX606" fmla="*/ 789221 w 1133975"/>
              <a:gd name="connsiteY606" fmla="*/ 19491 h 452919"/>
              <a:gd name="connsiteX607" fmla="*/ 789221 w 1133975"/>
              <a:gd name="connsiteY607" fmla="*/ 16062 h 452919"/>
              <a:gd name="connsiteX608" fmla="*/ 773029 w 1133975"/>
              <a:gd name="connsiteY608" fmla="*/ 16062 h 452919"/>
              <a:gd name="connsiteX609" fmla="*/ 773029 w 1133975"/>
              <a:gd name="connsiteY609" fmla="*/ 19682 h 452919"/>
              <a:gd name="connsiteX610" fmla="*/ 774839 w 1133975"/>
              <a:gd name="connsiteY610" fmla="*/ 19682 h 452919"/>
              <a:gd name="connsiteX611" fmla="*/ 776744 w 1133975"/>
              <a:gd name="connsiteY611" fmla="*/ 20730 h 452919"/>
              <a:gd name="connsiteX612" fmla="*/ 776744 w 1133975"/>
              <a:gd name="connsiteY612" fmla="*/ 22730 h 452919"/>
              <a:gd name="connsiteX613" fmla="*/ 762837 w 1133975"/>
              <a:gd name="connsiteY613" fmla="*/ 59496 h 452919"/>
              <a:gd name="connsiteX614" fmla="*/ 746740 w 1133975"/>
              <a:gd name="connsiteY614" fmla="*/ 22920 h 452919"/>
              <a:gd name="connsiteX615" fmla="*/ 746740 w 1133975"/>
              <a:gd name="connsiteY615" fmla="*/ 20920 h 452919"/>
              <a:gd name="connsiteX616" fmla="*/ 748454 w 1133975"/>
              <a:gd name="connsiteY616" fmla="*/ 19872 h 452919"/>
              <a:gd name="connsiteX617" fmla="*/ 751407 w 1133975"/>
              <a:gd name="connsiteY617" fmla="*/ 19872 h 452919"/>
              <a:gd name="connsiteX618" fmla="*/ 751407 w 1133975"/>
              <a:gd name="connsiteY618" fmla="*/ 16443 h 452919"/>
              <a:gd name="connsiteX619" fmla="*/ 728356 w 1133975"/>
              <a:gd name="connsiteY619" fmla="*/ 16443 h 452919"/>
              <a:gd name="connsiteX620" fmla="*/ 728356 w 1133975"/>
              <a:gd name="connsiteY620" fmla="*/ 19682 h 452919"/>
              <a:gd name="connsiteX621" fmla="*/ 729309 w 1133975"/>
              <a:gd name="connsiteY621" fmla="*/ 19682 h 452919"/>
              <a:gd name="connsiteX622" fmla="*/ 734262 w 1133975"/>
              <a:gd name="connsiteY622" fmla="*/ 24444 h 452919"/>
              <a:gd name="connsiteX623" fmla="*/ 548524 w 1133975"/>
              <a:gd name="connsiteY623" fmla="*/ 10633 h 452919"/>
              <a:gd name="connsiteX624" fmla="*/ 548524 w 1133975"/>
              <a:gd name="connsiteY624" fmla="*/ 53400 h 452919"/>
              <a:gd name="connsiteX625" fmla="*/ 578099 w 1133975"/>
              <a:gd name="connsiteY625" fmla="*/ 82112 h 452919"/>
              <a:gd name="connsiteX626" fmla="*/ 580528 w 1133975"/>
              <a:gd name="connsiteY626" fmla="*/ 81975 h 452919"/>
              <a:gd name="connsiteX627" fmla="*/ 611675 w 1133975"/>
              <a:gd name="connsiteY627" fmla="*/ 54829 h 452919"/>
              <a:gd name="connsiteX628" fmla="*/ 611675 w 1133975"/>
              <a:gd name="connsiteY628" fmla="*/ 8728 h 452919"/>
              <a:gd name="connsiteX629" fmla="*/ 616152 w 1133975"/>
              <a:gd name="connsiteY629" fmla="*/ 4061 h 452919"/>
              <a:gd name="connsiteX630" fmla="*/ 619962 w 1133975"/>
              <a:gd name="connsiteY630" fmla="*/ 4061 h 452919"/>
              <a:gd name="connsiteX631" fmla="*/ 619962 w 1133975"/>
              <a:gd name="connsiteY631" fmla="*/ -35 h 452919"/>
              <a:gd name="connsiteX632" fmla="*/ 595197 w 1133975"/>
              <a:gd name="connsiteY632" fmla="*/ -35 h 452919"/>
              <a:gd name="connsiteX633" fmla="*/ 595197 w 1133975"/>
              <a:gd name="connsiteY633" fmla="*/ 4061 h 452919"/>
              <a:gd name="connsiteX634" fmla="*/ 599102 w 1133975"/>
              <a:gd name="connsiteY634" fmla="*/ 4061 h 452919"/>
              <a:gd name="connsiteX635" fmla="*/ 603512 w 1133975"/>
              <a:gd name="connsiteY635" fmla="*/ 7816 h 452919"/>
              <a:gd name="connsiteX636" fmla="*/ 603484 w 1133975"/>
              <a:gd name="connsiteY636" fmla="*/ 8728 h 452919"/>
              <a:gd name="connsiteX637" fmla="*/ 603484 w 1133975"/>
              <a:gd name="connsiteY637" fmla="*/ 54734 h 452919"/>
              <a:gd name="connsiteX638" fmla="*/ 583014 w 1133975"/>
              <a:gd name="connsiteY638" fmla="*/ 73866 h 452919"/>
              <a:gd name="connsiteX639" fmla="*/ 581767 w 1133975"/>
              <a:gd name="connsiteY639" fmla="*/ 73784 h 452919"/>
              <a:gd name="connsiteX640" fmla="*/ 563222 w 1133975"/>
              <a:gd name="connsiteY640" fmla="*/ 55368 h 452919"/>
              <a:gd name="connsiteX641" fmla="*/ 563288 w 1133975"/>
              <a:gd name="connsiteY641" fmla="*/ 53781 h 452919"/>
              <a:gd name="connsiteX642" fmla="*/ 563288 w 1133975"/>
              <a:gd name="connsiteY642" fmla="*/ 10633 h 452919"/>
              <a:gd name="connsiteX643" fmla="*/ 569480 w 1133975"/>
              <a:gd name="connsiteY643" fmla="*/ 4061 h 452919"/>
              <a:gd name="connsiteX644" fmla="*/ 571479 w 1133975"/>
              <a:gd name="connsiteY644" fmla="*/ 4061 h 452919"/>
              <a:gd name="connsiteX645" fmla="*/ 571479 w 1133975"/>
              <a:gd name="connsiteY645" fmla="*/ -35 h 452919"/>
              <a:gd name="connsiteX646" fmla="*/ 540523 w 1133975"/>
              <a:gd name="connsiteY646" fmla="*/ -35 h 452919"/>
              <a:gd name="connsiteX647" fmla="*/ 540523 w 1133975"/>
              <a:gd name="connsiteY647" fmla="*/ 4061 h 452919"/>
              <a:gd name="connsiteX648" fmla="*/ 542333 w 1133975"/>
              <a:gd name="connsiteY648" fmla="*/ 4061 h 452919"/>
              <a:gd name="connsiteX649" fmla="*/ 548524 w 1133975"/>
              <a:gd name="connsiteY649" fmla="*/ 10633 h 452919"/>
              <a:gd name="connsiteX650" fmla="*/ 721403 w 1133975"/>
              <a:gd name="connsiteY650" fmla="*/ 77308 h 452919"/>
              <a:gd name="connsiteX651" fmla="*/ 720260 w 1133975"/>
              <a:gd name="connsiteY651" fmla="*/ 77308 h 452919"/>
              <a:gd name="connsiteX652" fmla="*/ 715403 w 1133975"/>
              <a:gd name="connsiteY652" fmla="*/ 71688 h 452919"/>
              <a:gd name="connsiteX653" fmla="*/ 715403 w 1133975"/>
              <a:gd name="connsiteY653" fmla="*/ 25587 h 452919"/>
              <a:gd name="connsiteX654" fmla="*/ 720260 w 1133975"/>
              <a:gd name="connsiteY654" fmla="*/ 19872 h 452919"/>
              <a:gd name="connsiteX655" fmla="*/ 721403 w 1133975"/>
              <a:gd name="connsiteY655" fmla="*/ 19872 h 452919"/>
              <a:gd name="connsiteX656" fmla="*/ 721403 w 1133975"/>
              <a:gd name="connsiteY656" fmla="*/ 16443 h 452919"/>
              <a:gd name="connsiteX657" fmla="*/ 697305 w 1133975"/>
              <a:gd name="connsiteY657" fmla="*/ 16443 h 452919"/>
              <a:gd name="connsiteX658" fmla="*/ 697305 w 1133975"/>
              <a:gd name="connsiteY658" fmla="*/ 19682 h 452919"/>
              <a:gd name="connsiteX659" fmla="*/ 698448 w 1133975"/>
              <a:gd name="connsiteY659" fmla="*/ 19682 h 452919"/>
              <a:gd name="connsiteX660" fmla="*/ 703592 w 1133975"/>
              <a:gd name="connsiteY660" fmla="*/ 25397 h 452919"/>
              <a:gd name="connsiteX661" fmla="*/ 703592 w 1133975"/>
              <a:gd name="connsiteY661" fmla="*/ 71498 h 452919"/>
              <a:gd name="connsiteX662" fmla="*/ 698448 w 1133975"/>
              <a:gd name="connsiteY662" fmla="*/ 77118 h 452919"/>
              <a:gd name="connsiteX663" fmla="*/ 697305 w 1133975"/>
              <a:gd name="connsiteY663" fmla="*/ 77118 h 452919"/>
              <a:gd name="connsiteX664" fmla="*/ 697305 w 1133975"/>
              <a:gd name="connsiteY664" fmla="*/ 80642 h 452919"/>
              <a:gd name="connsiteX665" fmla="*/ 721403 w 1133975"/>
              <a:gd name="connsiteY665" fmla="*/ 80642 h 452919"/>
              <a:gd name="connsiteX666" fmla="*/ 1064303 w 1133975"/>
              <a:gd name="connsiteY666" fmla="*/ 16443 h 452919"/>
              <a:gd name="connsiteX667" fmla="*/ 1012582 w 1133975"/>
              <a:gd name="connsiteY667" fmla="*/ 16443 h 452919"/>
              <a:gd name="connsiteX668" fmla="*/ 1011249 w 1133975"/>
              <a:gd name="connsiteY668" fmla="*/ 17682 h 452919"/>
              <a:gd name="connsiteX669" fmla="*/ 1010678 w 1133975"/>
              <a:gd name="connsiteY669" fmla="*/ 33017 h 452919"/>
              <a:gd name="connsiteX670" fmla="*/ 1013916 w 1133975"/>
              <a:gd name="connsiteY670" fmla="*/ 33017 h 452919"/>
              <a:gd name="connsiteX671" fmla="*/ 1013916 w 1133975"/>
              <a:gd name="connsiteY671" fmla="*/ 32160 h 452919"/>
              <a:gd name="connsiteX672" fmla="*/ 1020964 w 1133975"/>
              <a:gd name="connsiteY672" fmla="*/ 22635 h 452919"/>
              <a:gd name="connsiteX673" fmla="*/ 1032680 w 1133975"/>
              <a:gd name="connsiteY673" fmla="*/ 22635 h 452919"/>
              <a:gd name="connsiteX674" fmla="*/ 1032680 w 1133975"/>
              <a:gd name="connsiteY674" fmla="*/ 72069 h 452919"/>
              <a:gd name="connsiteX675" fmla="*/ 1027536 w 1133975"/>
              <a:gd name="connsiteY675" fmla="*/ 77308 h 452919"/>
              <a:gd name="connsiteX676" fmla="*/ 1026394 w 1133975"/>
              <a:gd name="connsiteY676" fmla="*/ 77308 h 452919"/>
              <a:gd name="connsiteX677" fmla="*/ 1026394 w 1133975"/>
              <a:gd name="connsiteY677" fmla="*/ 80832 h 452919"/>
              <a:gd name="connsiteX678" fmla="*/ 1050492 w 1133975"/>
              <a:gd name="connsiteY678" fmla="*/ 80832 h 452919"/>
              <a:gd name="connsiteX679" fmla="*/ 1050492 w 1133975"/>
              <a:gd name="connsiteY679" fmla="*/ 77308 h 452919"/>
              <a:gd name="connsiteX680" fmla="*/ 1049349 w 1133975"/>
              <a:gd name="connsiteY680" fmla="*/ 77308 h 452919"/>
              <a:gd name="connsiteX681" fmla="*/ 1044396 w 1133975"/>
              <a:gd name="connsiteY681" fmla="*/ 72069 h 452919"/>
              <a:gd name="connsiteX682" fmla="*/ 1044396 w 1133975"/>
              <a:gd name="connsiteY682" fmla="*/ 22920 h 452919"/>
              <a:gd name="connsiteX683" fmla="*/ 1056017 w 1133975"/>
              <a:gd name="connsiteY683" fmla="*/ 22920 h 452919"/>
              <a:gd name="connsiteX684" fmla="*/ 1062874 w 1133975"/>
              <a:gd name="connsiteY684" fmla="*/ 32445 h 452919"/>
              <a:gd name="connsiteX685" fmla="*/ 1062874 w 1133975"/>
              <a:gd name="connsiteY685" fmla="*/ 33303 h 452919"/>
              <a:gd name="connsiteX686" fmla="*/ 1066208 w 1133975"/>
              <a:gd name="connsiteY686" fmla="*/ 33303 h 452919"/>
              <a:gd name="connsiteX687" fmla="*/ 1065446 w 1133975"/>
              <a:gd name="connsiteY687" fmla="*/ 17967 h 452919"/>
              <a:gd name="connsiteX688" fmla="*/ 1064208 w 1133975"/>
              <a:gd name="connsiteY688" fmla="*/ 16729 h 452919"/>
              <a:gd name="connsiteX689" fmla="*/ 877137 w 1133975"/>
              <a:gd name="connsiteY689" fmla="*/ 22920 h 452919"/>
              <a:gd name="connsiteX690" fmla="*/ 881519 w 1133975"/>
              <a:gd name="connsiteY690" fmla="*/ 22254 h 452919"/>
              <a:gd name="connsiteX691" fmla="*/ 894273 w 1133975"/>
              <a:gd name="connsiteY691" fmla="*/ 33851 h 452919"/>
              <a:gd name="connsiteX692" fmla="*/ 894282 w 1133975"/>
              <a:gd name="connsiteY692" fmla="*/ 33969 h 452919"/>
              <a:gd name="connsiteX693" fmla="*/ 881519 w 1133975"/>
              <a:gd name="connsiteY693" fmla="*/ 46257 h 452919"/>
              <a:gd name="connsiteX694" fmla="*/ 877137 w 1133975"/>
              <a:gd name="connsiteY694" fmla="*/ 46257 h 452919"/>
              <a:gd name="connsiteX695" fmla="*/ 883328 w 1133975"/>
              <a:gd name="connsiteY695" fmla="*/ 77308 h 452919"/>
              <a:gd name="connsiteX696" fmla="*/ 882090 w 1133975"/>
              <a:gd name="connsiteY696" fmla="*/ 77308 h 452919"/>
              <a:gd name="connsiteX697" fmla="*/ 877137 w 1133975"/>
              <a:gd name="connsiteY697" fmla="*/ 71688 h 452919"/>
              <a:gd name="connsiteX698" fmla="*/ 877137 w 1133975"/>
              <a:gd name="connsiteY698" fmla="*/ 51876 h 452919"/>
              <a:gd name="connsiteX699" fmla="*/ 879899 w 1133975"/>
              <a:gd name="connsiteY699" fmla="*/ 51876 h 452919"/>
              <a:gd name="connsiteX700" fmla="*/ 901807 w 1133975"/>
              <a:gd name="connsiteY700" fmla="*/ 80451 h 452919"/>
              <a:gd name="connsiteX701" fmla="*/ 917332 w 1133975"/>
              <a:gd name="connsiteY701" fmla="*/ 80451 h 452919"/>
              <a:gd name="connsiteX702" fmla="*/ 917332 w 1133975"/>
              <a:gd name="connsiteY702" fmla="*/ 76927 h 452919"/>
              <a:gd name="connsiteX703" fmla="*/ 916094 w 1133975"/>
              <a:gd name="connsiteY703" fmla="*/ 76927 h 452919"/>
              <a:gd name="connsiteX704" fmla="*/ 911427 w 1133975"/>
              <a:gd name="connsiteY704" fmla="*/ 73593 h 452919"/>
              <a:gd name="connsiteX705" fmla="*/ 893234 w 1133975"/>
              <a:gd name="connsiteY705" fmla="*/ 49781 h 452919"/>
              <a:gd name="connsiteX706" fmla="*/ 906855 w 1133975"/>
              <a:gd name="connsiteY706" fmla="*/ 33588 h 452919"/>
              <a:gd name="connsiteX707" fmla="*/ 902283 w 1133975"/>
              <a:gd name="connsiteY707" fmla="*/ 21587 h 452919"/>
              <a:gd name="connsiteX708" fmla="*/ 876279 w 1133975"/>
              <a:gd name="connsiteY708" fmla="*/ 16062 h 452919"/>
              <a:gd name="connsiteX709" fmla="*/ 858944 w 1133975"/>
              <a:gd name="connsiteY709" fmla="*/ 16062 h 452919"/>
              <a:gd name="connsiteX710" fmla="*/ 858944 w 1133975"/>
              <a:gd name="connsiteY710" fmla="*/ 19682 h 452919"/>
              <a:gd name="connsiteX711" fmla="*/ 860564 w 1133975"/>
              <a:gd name="connsiteY711" fmla="*/ 19682 h 452919"/>
              <a:gd name="connsiteX712" fmla="*/ 865326 w 1133975"/>
              <a:gd name="connsiteY712" fmla="*/ 25397 h 452919"/>
              <a:gd name="connsiteX713" fmla="*/ 865326 w 1133975"/>
              <a:gd name="connsiteY713" fmla="*/ 71498 h 452919"/>
              <a:gd name="connsiteX714" fmla="*/ 860564 w 1133975"/>
              <a:gd name="connsiteY714" fmla="*/ 77118 h 452919"/>
              <a:gd name="connsiteX715" fmla="*/ 858944 w 1133975"/>
              <a:gd name="connsiteY715" fmla="*/ 77118 h 452919"/>
              <a:gd name="connsiteX716" fmla="*/ 858944 w 1133975"/>
              <a:gd name="connsiteY716" fmla="*/ 80642 h 452919"/>
              <a:gd name="connsiteX717" fmla="*/ 883328 w 1133975"/>
              <a:gd name="connsiteY717" fmla="*/ 80642 h 452919"/>
              <a:gd name="connsiteX718" fmla="*/ 438987 w 1133975"/>
              <a:gd name="connsiteY718" fmla="*/ 135696 h 452919"/>
              <a:gd name="connsiteX719" fmla="*/ 389361 w 1133975"/>
              <a:gd name="connsiteY719" fmla="*/ 135696 h 452919"/>
              <a:gd name="connsiteX720" fmla="*/ 389361 w 1133975"/>
              <a:gd name="connsiteY720" fmla="*/ 139125 h 452919"/>
              <a:gd name="connsiteX721" fmla="*/ 391362 w 1133975"/>
              <a:gd name="connsiteY721" fmla="*/ 139125 h 452919"/>
              <a:gd name="connsiteX722" fmla="*/ 396315 w 1133975"/>
              <a:gd name="connsiteY722" fmla="*/ 145031 h 452919"/>
              <a:gd name="connsiteX723" fmla="*/ 396315 w 1133975"/>
              <a:gd name="connsiteY723" fmla="*/ 191132 h 452919"/>
              <a:gd name="connsiteX724" fmla="*/ 391362 w 1133975"/>
              <a:gd name="connsiteY724" fmla="*/ 196847 h 452919"/>
              <a:gd name="connsiteX725" fmla="*/ 390124 w 1133975"/>
              <a:gd name="connsiteY725" fmla="*/ 196847 h 452919"/>
              <a:gd name="connsiteX726" fmla="*/ 390124 w 1133975"/>
              <a:gd name="connsiteY726" fmla="*/ 200181 h 452919"/>
              <a:gd name="connsiteX727" fmla="*/ 414508 w 1133975"/>
              <a:gd name="connsiteY727" fmla="*/ 200181 h 452919"/>
              <a:gd name="connsiteX728" fmla="*/ 414508 w 1133975"/>
              <a:gd name="connsiteY728" fmla="*/ 196847 h 452919"/>
              <a:gd name="connsiteX729" fmla="*/ 412889 w 1133975"/>
              <a:gd name="connsiteY729" fmla="*/ 196847 h 452919"/>
              <a:gd name="connsiteX730" fmla="*/ 408126 w 1133975"/>
              <a:gd name="connsiteY730" fmla="*/ 191322 h 452919"/>
              <a:gd name="connsiteX731" fmla="*/ 408126 w 1133975"/>
              <a:gd name="connsiteY731" fmla="*/ 169224 h 452919"/>
              <a:gd name="connsiteX732" fmla="*/ 425557 w 1133975"/>
              <a:gd name="connsiteY732" fmla="*/ 169224 h 452919"/>
              <a:gd name="connsiteX733" fmla="*/ 429081 w 1133975"/>
              <a:gd name="connsiteY733" fmla="*/ 174368 h 452919"/>
              <a:gd name="connsiteX734" fmla="*/ 429081 w 1133975"/>
              <a:gd name="connsiteY734" fmla="*/ 175511 h 452919"/>
              <a:gd name="connsiteX735" fmla="*/ 432605 w 1133975"/>
              <a:gd name="connsiteY735" fmla="*/ 175511 h 452919"/>
              <a:gd name="connsiteX736" fmla="*/ 432605 w 1133975"/>
              <a:gd name="connsiteY736" fmla="*/ 156461 h 452919"/>
              <a:gd name="connsiteX737" fmla="*/ 429081 w 1133975"/>
              <a:gd name="connsiteY737" fmla="*/ 156461 h 452919"/>
              <a:gd name="connsiteX738" fmla="*/ 429081 w 1133975"/>
              <a:gd name="connsiteY738" fmla="*/ 157699 h 452919"/>
              <a:gd name="connsiteX739" fmla="*/ 425557 w 1133975"/>
              <a:gd name="connsiteY739" fmla="*/ 162747 h 452919"/>
              <a:gd name="connsiteX740" fmla="*/ 408126 w 1133975"/>
              <a:gd name="connsiteY740" fmla="*/ 162747 h 452919"/>
              <a:gd name="connsiteX741" fmla="*/ 408126 w 1133975"/>
              <a:gd name="connsiteY741" fmla="*/ 141792 h 452919"/>
              <a:gd name="connsiteX742" fmla="*/ 429462 w 1133975"/>
              <a:gd name="connsiteY742" fmla="*/ 141792 h 452919"/>
              <a:gd name="connsiteX743" fmla="*/ 437368 w 1133975"/>
              <a:gd name="connsiteY743" fmla="*/ 151317 h 452919"/>
              <a:gd name="connsiteX744" fmla="*/ 437368 w 1133975"/>
              <a:gd name="connsiteY744" fmla="*/ 152175 h 452919"/>
              <a:gd name="connsiteX745" fmla="*/ 440511 w 1133975"/>
              <a:gd name="connsiteY745" fmla="*/ 152175 h 452919"/>
              <a:gd name="connsiteX746" fmla="*/ 629487 w 1133975"/>
              <a:gd name="connsiteY746" fmla="*/ 196752 h 452919"/>
              <a:gd name="connsiteX747" fmla="*/ 628153 w 1133975"/>
              <a:gd name="connsiteY747" fmla="*/ 196752 h 452919"/>
              <a:gd name="connsiteX748" fmla="*/ 628153 w 1133975"/>
              <a:gd name="connsiteY748" fmla="*/ 200085 h 452919"/>
              <a:gd name="connsiteX749" fmla="*/ 677112 w 1133975"/>
              <a:gd name="connsiteY749" fmla="*/ 200085 h 452919"/>
              <a:gd name="connsiteX750" fmla="*/ 682732 w 1133975"/>
              <a:gd name="connsiteY750" fmla="*/ 181512 h 452919"/>
              <a:gd name="connsiteX751" fmla="*/ 679207 w 1133975"/>
              <a:gd name="connsiteY751" fmla="*/ 181512 h 452919"/>
              <a:gd name="connsiteX752" fmla="*/ 679207 w 1133975"/>
              <a:gd name="connsiteY752" fmla="*/ 182083 h 452919"/>
              <a:gd name="connsiteX753" fmla="*/ 665301 w 1133975"/>
              <a:gd name="connsiteY753" fmla="*/ 193799 h 452919"/>
              <a:gd name="connsiteX754" fmla="*/ 649680 w 1133975"/>
              <a:gd name="connsiteY754" fmla="*/ 193799 h 452919"/>
              <a:gd name="connsiteX755" fmla="*/ 647118 w 1133975"/>
              <a:gd name="connsiteY755" fmla="*/ 191616 h 452919"/>
              <a:gd name="connsiteX756" fmla="*/ 647108 w 1133975"/>
              <a:gd name="connsiteY756" fmla="*/ 191418 h 452919"/>
              <a:gd name="connsiteX757" fmla="*/ 647108 w 1133975"/>
              <a:gd name="connsiteY757" fmla="*/ 169224 h 452919"/>
              <a:gd name="connsiteX758" fmla="*/ 664539 w 1133975"/>
              <a:gd name="connsiteY758" fmla="*/ 169224 h 452919"/>
              <a:gd name="connsiteX759" fmla="*/ 668254 w 1133975"/>
              <a:gd name="connsiteY759" fmla="*/ 174368 h 452919"/>
              <a:gd name="connsiteX760" fmla="*/ 668254 w 1133975"/>
              <a:gd name="connsiteY760" fmla="*/ 175511 h 452919"/>
              <a:gd name="connsiteX761" fmla="*/ 671587 w 1133975"/>
              <a:gd name="connsiteY761" fmla="*/ 175511 h 452919"/>
              <a:gd name="connsiteX762" fmla="*/ 671587 w 1133975"/>
              <a:gd name="connsiteY762" fmla="*/ 156461 h 452919"/>
              <a:gd name="connsiteX763" fmla="*/ 667587 w 1133975"/>
              <a:gd name="connsiteY763" fmla="*/ 156461 h 452919"/>
              <a:gd name="connsiteX764" fmla="*/ 667587 w 1133975"/>
              <a:gd name="connsiteY764" fmla="*/ 157794 h 452919"/>
              <a:gd name="connsiteX765" fmla="*/ 663872 w 1133975"/>
              <a:gd name="connsiteY765" fmla="*/ 162843 h 452919"/>
              <a:gd name="connsiteX766" fmla="*/ 646632 w 1133975"/>
              <a:gd name="connsiteY766" fmla="*/ 162843 h 452919"/>
              <a:gd name="connsiteX767" fmla="*/ 646632 w 1133975"/>
              <a:gd name="connsiteY767" fmla="*/ 141697 h 452919"/>
              <a:gd name="connsiteX768" fmla="*/ 665682 w 1133975"/>
              <a:gd name="connsiteY768" fmla="*/ 141697 h 452919"/>
              <a:gd name="connsiteX769" fmla="*/ 673778 w 1133975"/>
              <a:gd name="connsiteY769" fmla="*/ 151222 h 452919"/>
              <a:gd name="connsiteX770" fmla="*/ 673778 w 1133975"/>
              <a:gd name="connsiteY770" fmla="*/ 152079 h 452919"/>
              <a:gd name="connsiteX771" fmla="*/ 677017 w 1133975"/>
              <a:gd name="connsiteY771" fmla="*/ 152079 h 452919"/>
              <a:gd name="connsiteX772" fmla="*/ 675874 w 1133975"/>
              <a:gd name="connsiteY772" fmla="*/ 135792 h 452919"/>
              <a:gd name="connsiteX773" fmla="*/ 629106 w 1133975"/>
              <a:gd name="connsiteY773" fmla="*/ 135792 h 452919"/>
              <a:gd name="connsiteX774" fmla="*/ 629106 w 1133975"/>
              <a:gd name="connsiteY774" fmla="*/ 139316 h 452919"/>
              <a:gd name="connsiteX775" fmla="*/ 630439 w 1133975"/>
              <a:gd name="connsiteY775" fmla="*/ 139316 h 452919"/>
              <a:gd name="connsiteX776" fmla="*/ 635297 w 1133975"/>
              <a:gd name="connsiteY776" fmla="*/ 145126 h 452919"/>
              <a:gd name="connsiteX777" fmla="*/ 635297 w 1133975"/>
              <a:gd name="connsiteY777" fmla="*/ 191132 h 452919"/>
              <a:gd name="connsiteX778" fmla="*/ 630439 w 1133975"/>
              <a:gd name="connsiteY778" fmla="*/ 196847 h 452919"/>
              <a:gd name="connsiteX779" fmla="*/ 792364 w 1133975"/>
              <a:gd name="connsiteY779" fmla="*/ 139221 h 452919"/>
              <a:gd name="connsiteX780" fmla="*/ 793602 w 1133975"/>
              <a:gd name="connsiteY780" fmla="*/ 139221 h 452919"/>
              <a:gd name="connsiteX781" fmla="*/ 798556 w 1133975"/>
              <a:gd name="connsiteY781" fmla="*/ 143031 h 452919"/>
              <a:gd name="connsiteX782" fmla="*/ 798556 w 1133975"/>
              <a:gd name="connsiteY782" fmla="*/ 176559 h 452919"/>
              <a:gd name="connsiteX783" fmla="*/ 762837 w 1133975"/>
              <a:gd name="connsiteY783" fmla="*/ 135982 h 452919"/>
              <a:gd name="connsiteX784" fmla="*/ 762837 w 1133975"/>
              <a:gd name="connsiteY784" fmla="*/ 135982 h 452919"/>
              <a:gd name="connsiteX785" fmla="*/ 745597 w 1133975"/>
              <a:gd name="connsiteY785" fmla="*/ 135982 h 452919"/>
              <a:gd name="connsiteX786" fmla="*/ 745597 w 1133975"/>
              <a:gd name="connsiteY786" fmla="*/ 139506 h 452919"/>
              <a:gd name="connsiteX787" fmla="*/ 746454 w 1133975"/>
              <a:gd name="connsiteY787" fmla="*/ 139506 h 452919"/>
              <a:gd name="connsiteX788" fmla="*/ 751311 w 1133975"/>
              <a:gd name="connsiteY788" fmla="*/ 141030 h 452919"/>
              <a:gd name="connsiteX789" fmla="*/ 752264 w 1133975"/>
              <a:gd name="connsiteY789" fmla="*/ 142078 h 452919"/>
              <a:gd name="connsiteX790" fmla="*/ 755598 w 1133975"/>
              <a:gd name="connsiteY790" fmla="*/ 145793 h 452919"/>
              <a:gd name="connsiteX791" fmla="*/ 755598 w 1133975"/>
              <a:gd name="connsiteY791" fmla="*/ 193418 h 452919"/>
              <a:gd name="connsiteX792" fmla="*/ 750835 w 1133975"/>
              <a:gd name="connsiteY792" fmla="*/ 197228 h 452919"/>
              <a:gd name="connsiteX793" fmla="*/ 749407 w 1133975"/>
              <a:gd name="connsiteY793" fmla="*/ 197228 h 452919"/>
              <a:gd name="connsiteX794" fmla="*/ 749407 w 1133975"/>
              <a:gd name="connsiteY794" fmla="*/ 200752 h 452919"/>
              <a:gd name="connsiteX795" fmla="*/ 768457 w 1133975"/>
              <a:gd name="connsiteY795" fmla="*/ 200752 h 452919"/>
              <a:gd name="connsiteX796" fmla="*/ 768457 w 1133975"/>
              <a:gd name="connsiteY796" fmla="*/ 197228 h 452919"/>
              <a:gd name="connsiteX797" fmla="*/ 767219 w 1133975"/>
              <a:gd name="connsiteY797" fmla="*/ 197228 h 452919"/>
              <a:gd name="connsiteX798" fmla="*/ 762456 w 1133975"/>
              <a:gd name="connsiteY798" fmla="*/ 193418 h 452919"/>
              <a:gd name="connsiteX799" fmla="*/ 762456 w 1133975"/>
              <a:gd name="connsiteY799" fmla="*/ 153603 h 452919"/>
              <a:gd name="connsiteX800" fmla="*/ 802175 w 1133975"/>
              <a:gd name="connsiteY800" fmla="*/ 199704 h 452919"/>
              <a:gd name="connsiteX801" fmla="*/ 802175 w 1133975"/>
              <a:gd name="connsiteY801" fmla="*/ 199704 h 452919"/>
              <a:gd name="connsiteX802" fmla="*/ 804747 w 1133975"/>
              <a:gd name="connsiteY802" fmla="*/ 199704 h 452919"/>
              <a:gd name="connsiteX803" fmla="*/ 804747 w 1133975"/>
              <a:gd name="connsiteY803" fmla="*/ 142554 h 452919"/>
              <a:gd name="connsiteX804" fmla="*/ 809414 w 1133975"/>
              <a:gd name="connsiteY804" fmla="*/ 138744 h 452919"/>
              <a:gd name="connsiteX805" fmla="*/ 810462 w 1133975"/>
              <a:gd name="connsiteY805" fmla="*/ 138744 h 452919"/>
              <a:gd name="connsiteX806" fmla="*/ 810462 w 1133975"/>
              <a:gd name="connsiteY806" fmla="*/ 135220 h 452919"/>
              <a:gd name="connsiteX807" fmla="*/ 791412 w 1133975"/>
              <a:gd name="connsiteY807" fmla="*/ 135220 h 452919"/>
              <a:gd name="connsiteX808" fmla="*/ 919142 w 1133975"/>
              <a:gd name="connsiteY808" fmla="*/ 181607 h 452919"/>
              <a:gd name="connsiteX809" fmla="*/ 919142 w 1133975"/>
              <a:gd name="connsiteY809" fmla="*/ 182178 h 452919"/>
              <a:gd name="connsiteX810" fmla="*/ 905236 w 1133975"/>
              <a:gd name="connsiteY810" fmla="*/ 194180 h 452919"/>
              <a:gd name="connsiteX811" fmla="*/ 890472 w 1133975"/>
              <a:gd name="connsiteY811" fmla="*/ 194180 h 452919"/>
              <a:gd name="connsiteX812" fmla="*/ 888091 w 1133975"/>
              <a:gd name="connsiteY812" fmla="*/ 191132 h 452919"/>
              <a:gd name="connsiteX813" fmla="*/ 888091 w 1133975"/>
              <a:gd name="connsiteY813" fmla="*/ 145412 h 452919"/>
              <a:gd name="connsiteX814" fmla="*/ 893139 w 1133975"/>
              <a:gd name="connsiteY814" fmla="*/ 139506 h 452919"/>
              <a:gd name="connsiteX815" fmla="*/ 894377 w 1133975"/>
              <a:gd name="connsiteY815" fmla="*/ 139506 h 452919"/>
              <a:gd name="connsiteX816" fmla="*/ 894377 w 1133975"/>
              <a:gd name="connsiteY816" fmla="*/ 135982 h 452919"/>
              <a:gd name="connsiteX817" fmla="*/ 869993 w 1133975"/>
              <a:gd name="connsiteY817" fmla="*/ 135982 h 452919"/>
              <a:gd name="connsiteX818" fmla="*/ 869993 w 1133975"/>
              <a:gd name="connsiteY818" fmla="*/ 139506 h 452919"/>
              <a:gd name="connsiteX819" fmla="*/ 871422 w 1133975"/>
              <a:gd name="connsiteY819" fmla="*/ 139506 h 452919"/>
              <a:gd name="connsiteX820" fmla="*/ 876185 w 1133975"/>
              <a:gd name="connsiteY820" fmla="*/ 145412 h 452919"/>
              <a:gd name="connsiteX821" fmla="*/ 876185 w 1133975"/>
              <a:gd name="connsiteY821" fmla="*/ 191132 h 452919"/>
              <a:gd name="connsiteX822" fmla="*/ 871422 w 1133975"/>
              <a:gd name="connsiteY822" fmla="*/ 196942 h 452919"/>
              <a:gd name="connsiteX823" fmla="*/ 869993 w 1133975"/>
              <a:gd name="connsiteY823" fmla="*/ 196942 h 452919"/>
              <a:gd name="connsiteX824" fmla="*/ 869993 w 1133975"/>
              <a:gd name="connsiteY824" fmla="*/ 200371 h 452919"/>
              <a:gd name="connsiteX825" fmla="*/ 917618 w 1133975"/>
              <a:gd name="connsiteY825" fmla="*/ 200371 h 452919"/>
              <a:gd name="connsiteX826" fmla="*/ 923238 w 1133975"/>
              <a:gd name="connsiteY826" fmla="*/ 181321 h 452919"/>
              <a:gd name="connsiteX827" fmla="*/ 1121930 w 1133975"/>
              <a:gd name="connsiteY827" fmla="*/ 168081 h 452919"/>
              <a:gd name="connsiteX828" fmla="*/ 1099803 w 1133975"/>
              <a:gd name="connsiteY828" fmla="*/ 194709 h 452919"/>
              <a:gd name="connsiteX829" fmla="*/ 1094783 w 1133975"/>
              <a:gd name="connsiteY829" fmla="*/ 194656 h 452919"/>
              <a:gd name="connsiteX830" fmla="*/ 1089449 w 1133975"/>
              <a:gd name="connsiteY830" fmla="*/ 194085 h 452919"/>
              <a:gd name="connsiteX831" fmla="*/ 1089449 w 1133975"/>
              <a:gd name="connsiteY831" fmla="*/ 141507 h 452919"/>
              <a:gd name="connsiteX832" fmla="*/ 1094688 w 1133975"/>
              <a:gd name="connsiteY832" fmla="*/ 140840 h 452919"/>
              <a:gd name="connsiteX833" fmla="*/ 1115262 w 1133975"/>
              <a:gd name="connsiteY833" fmla="*/ 148269 h 452919"/>
              <a:gd name="connsiteX834" fmla="*/ 1121930 w 1133975"/>
              <a:gd name="connsiteY834" fmla="*/ 167319 h 452919"/>
              <a:gd name="connsiteX835" fmla="*/ 1125168 w 1133975"/>
              <a:gd name="connsiteY835" fmla="*/ 145126 h 452919"/>
              <a:gd name="connsiteX836" fmla="*/ 1094783 w 1133975"/>
              <a:gd name="connsiteY836" fmla="*/ 135601 h 452919"/>
              <a:gd name="connsiteX837" fmla="*/ 1070114 w 1133975"/>
              <a:gd name="connsiteY837" fmla="*/ 135601 h 452919"/>
              <a:gd name="connsiteX838" fmla="*/ 1070114 w 1133975"/>
              <a:gd name="connsiteY838" fmla="*/ 139030 h 452919"/>
              <a:gd name="connsiteX839" fmla="*/ 1071542 w 1133975"/>
              <a:gd name="connsiteY839" fmla="*/ 139030 h 452919"/>
              <a:gd name="connsiteX840" fmla="*/ 1076304 w 1133975"/>
              <a:gd name="connsiteY840" fmla="*/ 145031 h 452919"/>
              <a:gd name="connsiteX841" fmla="*/ 1076304 w 1133975"/>
              <a:gd name="connsiteY841" fmla="*/ 191132 h 452919"/>
              <a:gd name="connsiteX842" fmla="*/ 1071542 w 1133975"/>
              <a:gd name="connsiteY842" fmla="*/ 196942 h 452919"/>
              <a:gd name="connsiteX843" fmla="*/ 1070114 w 1133975"/>
              <a:gd name="connsiteY843" fmla="*/ 196942 h 452919"/>
              <a:gd name="connsiteX844" fmla="*/ 1070114 w 1133975"/>
              <a:gd name="connsiteY844" fmla="*/ 200371 h 452919"/>
              <a:gd name="connsiteX845" fmla="*/ 1100022 w 1133975"/>
              <a:gd name="connsiteY845" fmla="*/ 200371 h 452919"/>
              <a:gd name="connsiteX846" fmla="*/ 1133254 w 1133975"/>
              <a:gd name="connsiteY846" fmla="*/ 168663 h 452919"/>
              <a:gd name="connsiteX847" fmla="*/ 1133264 w 1133975"/>
              <a:gd name="connsiteY847" fmla="*/ 168177 h 452919"/>
              <a:gd name="connsiteX848" fmla="*/ 1125168 w 1133975"/>
              <a:gd name="connsiteY848" fmla="*/ 145793 h 452919"/>
              <a:gd name="connsiteX849" fmla="*/ 947145 w 1133975"/>
              <a:gd name="connsiteY849" fmla="*/ 174368 h 452919"/>
              <a:gd name="connsiteX850" fmla="*/ 955051 w 1133975"/>
              <a:gd name="connsiteY850" fmla="*/ 156175 h 452919"/>
              <a:gd name="connsiteX851" fmla="*/ 962862 w 1133975"/>
              <a:gd name="connsiteY851" fmla="*/ 174368 h 452919"/>
              <a:gd name="connsiteX852" fmla="*/ 983722 w 1133975"/>
              <a:gd name="connsiteY852" fmla="*/ 192370 h 452919"/>
              <a:gd name="connsiteX853" fmla="*/ 959528 w 1133975"/>
              <a:gd name="connsiteY853" fmla="*/ 136363 h 452919"/>
              <a:gd name="connsiteX854" fmla="*/ 957909 w 1133975"/>
              <a:gd name="connsiteY854" fmla="*/ 134934 h 452919"/>
              <a:gd name="connsiteX855" fmla="*/ 955909 w 1133975"/>
              <a:gd name="connsiteY855" fmla="*/ 135887 h 452919"/>
              <a:gd name="connsiteX856" fmla="*/ 932668 w 1133975"/>
              <a:gd name="connsiteY856" fmla="*/ 191132 h 452919"/>
              <a:gd name="connsiteX857" fmla="*/ 927048 w 1133975"/>
              <a:gd name="connsiteY857" fmla="*/ 196275 h 452919"/>
              <a:gd name="connsiteX858" fmla="*/ 924762 w 1133975"/>
              <a:gd name="connsiteY858" fmla="*/ 196275 h 452919"/>
              <a:gd name="connsiteX859" fmla="*/ 924762 w 1133975"/>
              <a:gd name="connsiteY859" fmla="*/ 199704 h 452919"/>
              <a:gd name="connsiteX860" fmla="*/ 943812 w 1133975"/>
              <a:gd name="connsiteY860" fmla="*/ 199704 h 452919"/>
              <a:gd name="connsiteX861" fmla="*/ 943812 w 1133975"/>
              <a:gd name="connsiteY861" fmla="*/ 196275 h 452919"/>
              <a:gd name="connsiteX862" fmla="*/ 942098 w 1133975"/>
              <a:gd name="connsiteY862" fmla="*/ 196275 h 452919"/>
              <a:gd name="connsiteX863" fmla="*/ 939621 w 1133975"/>
              <a:gd name="connsiteY863" fmla="*/ 194942 h 452919"/>
              <a:gd name="connsiteX864" fmla="*/ 939621 w 1133975"/>
              <a:gd name="connsiteY864" fmla="*/ 193132 h 452919"/>
              <a:gd name="connsiteX865" fmla="*/ 945336 w 1133975"/>
              <a:gd name="connsiteY865" fmla="*/ 179702 h 452919"/>
              <a:gd name="connsiteX866" fmla="*/ 966386 w 1133975"/>
              <a:gd name="connsiteY866" fmla="*/ 179702 h 452919"/>
              <a:gd name="connsiteX867" fmla="*/ 972196 w 1133975"/>
              <a:gd name="connsiteY867" fmla="*/ 193132 h 452919"/>
              <a:gd name="connsiteX868" fmla="*/ 972196 w 1133975"/>
              <a:gd name="connsiteY868" fmla="*/ 195132 h 452919"/>
              <a:gd name="connsiteX869" fmla="*/ 970196 w 1133975"/>
              <a:gd name="connsiteY869" fmla="*/ 196275 h 452919"/>
              <a:gd name="connsiteX870" fmla="*/ 967624 w 1133975"/>
              <a:gd name="connsiteY870" fmla="*/ 196275 h 452919"/>
              <a:gd name="connsiteX871" fmla="*/ 967624 w 1133975"/>
              <a:gd name="connsiteY871" fmla="*/ 199704 h 452919"/>
              <a:gd name="connsiteX872" fmla="*/ 991151 w 1133975"/>
              <a:gd name="connsiteY872" fmla="*/ 199704 h 452919"/>
              <a:gd name="connsiteX873" fmla="*/ 991151 w 1133975"/>
              <a:gd name="connsiteY873" fmla="*/ 196275 h 452919"/>
              <a:gd name="connsiteX874" fmla="*/ 989627 w 1133975"/>
              <a:gd name="connsiteY874" fmla="*/ 196275 h 452919"/>
              <a:gd name="connsiteX875" fmla="*/ 984579 w 1133975"/>
              <a:gd name="connsiteY875" fmla="*/ 191418 h 452919"/>
              <a:gd name="connsiteX876" fmla="*/ 1042681 w 1133975"/>
              <a:gd name="connsiteY876" fmla="*/ 138744 h 452919"/>
              <a:gd name="connsiteX877" fmla="*/ 1043538 w 1133975"/>
              <a:gd name="connsiteY877" fmla="*/ 138744 h 452919"/>
              <a:gd name="connsiteX878" fmla="*/ 1048492 w 1133975"/>
              <a:gd name="connsiteY878" fmla="*/ 142554 h 452919"/>
              <a:gd name="connsiteX879" fmla="*/ 1048492 w 1133975"/>
              <a:gd name="connsiteY879" fmla="*/ 176082 h 452919"/>
              <a:gd name="connsiteX880" fmla="*/ 1013440 w 1133975"/>
              <a:gd name="connsiteY880" fmla="*/ 135601 h 452919"/>
              <a:gd name="connsiteX881" fmla="*/ 1013440 w 1133975"/>
              <a:gd name="connsiteY881" fmla="*/ 135601 h 452919"/>
              <a:gd name="connsiteX882" fmla="*/ 996104 w 1133975"/>
              <a:gd name="connsiteY882" fmla="*/ 135601 h 452919"/>
              <a:gd name="connsiteX883" fmla="*/ 996104 w 1133975"/>
              <a:gd name="connsiteY883" fmla="*/ 139125 h 452919"/>
              <a:gd name="connsiteX884" fmla="*/ 996962 w 1133975"/>
              <a:gd name="connsiteY884" fmla="*/ 139125 h 452919"/>
              <a:gd name="connsiteX885" fmla="*/ 1001724 w 1133975"/>
              <a:gd name="connsiteY885" fmla="*/ 140649 h 452919"/>
              <a:gd name="connsiteX886" fmla="*/ 1002676 w 1133975"/>
              <a:gd name="connsiteY886" fmla="*/ 141697 h 452919"/>
              <a:gd name="connsiteX887" fmla="*/ 1005915 w 1133975"/>
              <a:gd name="connsiteY887" fmla="*/ 145412 h 452919"/>
              <a:gd name="connsiteX888" fmla="*/ 1005915 w 1133975"/>
              <a:gd name="connsiteY888" fmla="*/ 193037 h 452919"/>
              <a:gd name="connsiteX889" fmla="*/ 1001210 w 1133975"/>
              <a:gd name="connsiteY889" fmla="*/ 196853 h 452919"/>
              <a:gd name="connsiteX890" fmla="*/ 1001153 w 1133975"/>
              <a:gd name="connsiteY890" fmla="*/ 196847 h 452919"/>
              <a:gd name="connsiteX891" fmla="*/ 999914 w 1133975"/>
              <a:gd name="connsiteY891" fmla="*/ 196847 h 452919"/>
              <a:gd name="connsiteX892" fmla="*/ 999914 w 1133975"/>
              <a:gd name="connsiteY892" fmla="*/ 200276 h 452919"/>
              <a:gd name="connsiteX893" fmla="*/ 1018964 w 1133975"/>
              <a:gd name="connsiteY893" fmla="*/ 200276 h 452919"/>
              <a:gd name="connsiteX894" fmla="*/ 1018964 w 1133975"/>
              <a:gd name="connsiteY894" fmla="*/ 196847 h 452919"/>
              <a:gd name="connsiteX895" fmla="*/ 1017821 w 1133975"/>
              <a:gd name="connsiteY895" fmla="*/ 196847 h 452919"/>
              <a:gd name="connsiteX896" fmla="*/ 1012964 w 1133975"/>
              <a:gd name="connsiteY896" fmla="*/ 193037 h 452919"/>
              <a:gd name="connsiteX897" fmla="*/ 1012964 w 1133975"/>
              <a:gd name="connsiteY897" fmla="*/ 153603 h 452919"/>
              <a:gd name="connsiteX898" fmla="*/ 1052587 w 1133975"/>
              <a:gd name="connsiteY898" fmla="*/ 199704 h 452919"/>
              <a:gd name="connsiteX899" fmla="*/ 1052587 w 1133975"/>
              <a:gd name="connsiteY899" fmla="*/ 199704 h 452919"/>
              <a:gd name="connsiteX900" fmla="*/ 1055159 w 1133975"/>
              <a:gd name="connsiteY900" fmla="*/ 199704 h 452919"/>
              <a:gd name="connsiteX901" fmla="*/ 1055159 w 1133975"/>
              <a:gd name="connsiteY901" fmla="*/ 142554 h 452919"/>
              <a:gd name="connsiteX902" fmla="*/ 1059683 w 1133975"/>
              <a:gd name="connsiteY902" fmla="*/ 138730 h 452919"/>
              <a:gd name="connsiteX903" fmla="*/ 1059826 w 1133975"/>
              <a:gd name="connsiteY903" fmla="*/ 138744 h 452919"/>
              <a:gd name="connsiteX904" fmla="*/ 1061351 w 1133975"/>
              <a:gd name="connsiteY904" fmla="*/ 138744 h 452919"/>
              <a:gd name="connsiteX905" fmla="*/ 1061351 w 1133975"/>
              <a:gd name="connsiteY905" fmla="*/ 135220 h 452919"/>
              <a:gd name="connsiteX906" fmla="*/ 1042301 w 1133975"/>
              <a:gd name="connsiteY906" fmla="*/ 135220 h 452919"/>
              <a:gd name="connsiteX907" fmla="*/ 739310 w 1133975"/>
              <a:gd name="connsiteY907" fmla="*/ 181702 h 452919"/>
              <a:gd name="connsiteX908" fmla="*/ 725404 w 1133975"/>
              <a:gd name="connsiteY908" fmla="*/ 193418 h 452919"/>
              <a:gd name="connsiteX909" fmla="*/ 709687 w 1133975"/>
              <a:gd name="connsiteY909" fmla="*/ 193418 h 452919"/>
              <a:gd name="connsiteX910" fmla="*/ 707392 w 1133975"/>
              <a:gd name="connsiteY910" fmla="*/ 191334 h 452919"/>
              <a:gd name="connsiteX911" fmla="*/ 707401 w 1133975"/>
              <a:gd name="connsiteY911" fmla="*/ 191037 h 452919"/>
              <a:gd name="connsiteX912" fmla="*/ 707401 w 1133975"/>
              <a:gd name="connsiteY912" fmla="*/ 169224 h 452919"/>
              <a:gd name="connsiteX913" fmla="*/ 724451 w 1133975"/>
              <a:gd name="connsiteY913" fmla="*/ 169224 h 452919"/>
              <a:gd name="connsiteX914" fmla="*/ 728452 w 1133975"/>
              <a:gd name="connsiteY914" fmla="*/ 174368 h 452919"/>
              <a:gd name="connsiteX915" fmla="*/ 728452 w 1133975"/>
              <a:gd name="connsiteY915" fmla="*/ 175511 h 452919"/>
              <a:gd name="connsiteX916" fmla="*/ 731785 w 1133975"/>
              <a:gd name="connsiteY916" fmla="*/ 175511 h 452919"/>
              <a:gd name="connsiteX917" fmla="*/ 731785 w 1133975"/>
              <a:gd name="connsiteY917" fmla="*/ 156461 h 452919"/>
              <a:gd name="connsiteX918" fmla="*/ 728452 w 1133975"/>
              <a:gd name="connsiteY918" fmla="*/ 156461 h 452919"/>
              <a:gd name="connsiteX919" fmla="*/ 728452 w 1133975"/>
              <a:gd name="connsiteY919" fmla="*/ 157794 h 452919"/>
              <a:gd name="connsiteX920" fmla="*/ 724451 w 1133975"/>
              <a:gd name="connsiteY920" fmla="*/ 162843 h 452919"/>
              <a:gd name="connsiteX921" fmla="*/ 707401 w 1133975"/>
              <a:gd name="connsiteY921" fmla="*/ 162843 h 452919"/>
              <a:gd name="connsiteX922" fmla="*/ 707401 w 1133975"/>
              <a:gd name="connsiteY922" fmla="*/ 141697 h 452919"/>
              <a:gd name="connsiteX923" fmla="*/ 724737 w 1133975"/>
              <a:gd name="connsiteY923" fmla="*/ 141697 h 452919"/>
              <a:gd name="connsiteX924" fmla="*/ 732738 w 1133975"/>
              <a:gd name="connsiteY924" fmla="*/ 151222 h 452919"/>
              <a:gd name="connsiteX925" fmla="*/ 732738 w 1133975"/>
              <a:gd name="connsiteY925" fmla="*/ 152079 h 452919"/>
              <a:gd name="connsiteX926" fmla="*/ 735976 w 1133975"/>
              <a:gd name="connsiteY926" fmla="*/ 152079 h 452919"/>
              <a:gd name="connsiteX927" fmla="*/ 734833 w 1133975"/>
              <a:gd name="connsiteY927" fmla="*/ 135792 h 452919"/>
              <a:gd name="connsiteX928" fmla="*/ 688161 w 1133975"/>
              <a:gd name="connsiteY928" fmla="*/ 135792 h 452919"/>
              <a:gd name="connsiteX929" fmla="*/ 688161 w 1133975"/>
              <a:gd name="connsiteY929" fmla="*/ 139316 h 452919"/>
              <a:gd name="connsiteX930" fmla="*/ 689304 w 1133975"/>
              <a:gd name="connsiteY930" fmla="*/ 139316 h 452919"/>
              <a:gd name="connsiteX931" fmla="*/ 694257 w 1133975"/>
              <a:gd name="connsiteY931" fmla="*/ 145126 h 452919"/>
              <a:gd name="connsiteX932" fmla="*/ 694257 w 1133975"/>
              <a:gd name="connsiteY932" fmla="*/ 191132 h 452919"/>
              <a:gd name="connsiteX933" fmla="*/ 689304 w 1133975"/>
              <a:gd name="connsiteY933" fmla="*/ 196847 h 452919"/>
              <a:gd name="connsiteX934" fmla="*/ 688161 w 1133975"/>
              <a:gd name="connsiteY934" fmla="*/ 196847 h 452919"/>
              <a:gd name="connsiteX935" fmla="*/ 688161 w 1133975"/>
              <a:gd name="connsiteY935" fmla="*/ 200181 h 452919"/>
              <a:gd name="connsiteX936" fmla="*/ 735786 w 1133975"/>
              <a:gd name="connsiteY936" fmla="*/ 200181 h 452919"/>
              <a:gd name="connsiteX937" fmla="*/ 741692 w 1133975"/>
              <a:gd name="connsiteY937" fmla="*/ 181607 h 452919"/>
              <a:gd name="connsiteX938" fmla="*/ 738072 w 1133975"/>
              <a:gd name="connsiteY938" fmla="*/ 181607 h 452919"/>
              <a:gd name="connsiteX939" fmla="*/ 490803 w 1133975"/>
              <a:gd name="connsiteY939" fmla="*/ 159223 h 452919"/>
              <a:gd name="connsiteX940" fmla="*/ 500328 w 1133975"/>
              <a:gd name="connsiteY940" fmla="*/ 130077 h 452919"/>
              <a:gd name="connsiteX941" fmla="*/ 512996 w 1133975"/>
              <a:gd name="connsiteY941" fmla="*/ 124647 h 452919"/>
              <a:gd name="connsiteX942" fmla="*/ 512996 w 1133975"/>
              <a:gd name="connsiteY942" fmla="*/ 124647 h 452919"/>
              <a:gd name="connsiteX943" fmla="*/ 535856 w 1133975"/>
              <a:gd name="connsiteY943" fmla="*/ 159223 h 452919"/>
              <a:gd name="connsiteX944" fmla="*/ 513282 w 1133975"/>
              <a:gd name="connsiteY944" fmla="*/ 193799 h 452919"/>
              <a:gd name="connsiteX945" fmla="*/ 490708 w 1133975"/>
              <a:gd name="connsiteY945" fmla="*/ 159223 h 452919"/>
              <a:gd name="connsiteX946" fmla="*/ 551286 w 1133975"/>
              <a:gd name="connsiteY946" fmla="*/ 217992 h 452919"/>
              <a:gd name="connsiteX947" fmla="*/ 552144 w 1133975"/>
              <a:gd name="connsiteY947" fmla="*/ 217992 h 452919"/>
              <a:gd name="connsiteX948" fmla="*/ 552144 w 1133975"/>
              <a:gd name="connsiteY948" fmla="*/ 214278 h 452919"/>
              <a:gd name="connsiteX949" fmla="*/ 551286 w 1133975"/>
              <a:gd name="connsiteY949" fmla="*/ 214278 h 452919"/>
              <a:gd name="connsiteX950" fmla="*/ 526902 w 1133975"/>
              <a:gd name="connsiteY950" fmla="*/ 198371 h 452919"/>
              <a:gd name="connsiteX951" fmla="*/ 548486 w 1133975"/>
              <a:gd name="connsiteY951" fmla="*/ 143170 h 452919"/>
              <a:gd name="connsiteX952" fmla="*/ 512996 w 1133975"/>
              <a:gd name="connsiteY952" fmla="*/ 118170 h 452919"/>
              <a:gd name="connsiteX953" fmla="*/ 512996 w 1133975"/>
              <a:gd name="connsiteY953" fmla="*/ 118170 h 452919"/>
              <a:gd name="connsiteX954" fmla="*/ 474820 w 1133975"/>
              <a:gd name="connsiteY954" fmla="*/ 157330 h 452919"/>
              <a:gd name="connsiteX955" fmla="*/ 474896 w 1133975"/>
              <a:gd name="connsiteY955" fmla="*/ 159318 h 452919"/>
              <a:gd name="connsiteX956" fmla="*/ 504519 w 1133975"/>
              <a:gd name="connsiteY956" fmla="*/ 200657 h 452919"/>
              <a:gd name="connsiteX957" fmla="*/ 550525 w 1133975"/>
              <a:gd name="connsiteY957" fmla="*/ 218754 h 452919"/>
              <a:gd name="connsiteX958" fmla="*/ 614913 w 1133975"/>
              <a:gd name="connsiteY958" fmla="*/ 179607 h 452919"/>
              <a:gd name="connsiteX959" fmla="*/ 614913 w 1133975"/>
              <a:gd name="connsiteY959" fmla="*/ 142554 h 452919"/>
              <a:gd name="connsiteX960" fmla="*/ 617342 w 1133975"/>
              <a:gd name="connsiteY960" fmla="*/ 139157 h 452919"/>
              <a:gd name="connsiteX961" fmla="*/ 618057 w 1133975"/>
              <a:gd name="connsiteY961" fmla="*/ 139125 h 452919"/>
              <a:gd name="connsiteX962" fmla="*/ 620914 w 1133975"/>
              <a:gd name="connsiteY962" fmla="*/ 139125 h 452919"/>
              <a:gd name="connsiteX963" fmla="*/ 620914 w 1133975"/>
              <a:gd name="connsiteY963" fmla="*/ 135601 h 452919"/>
              <a:gd name="connsiteX964" fmla="*/ 601864 w 1133975"/>
              <a:gd name="connsiteY964" fmla="*/ 135601 h 452919"/>
              <a:gd name="connsiteX965" fmla="*/ 601864 w 1133975"/>
              <a:gd name="connsiteY965" fmla="*/ 139125 h 452919"/>
              <a:gd name="connsiteX966" fmla="*/ 604436 w 1133975"/>
              <a:gd name="connsiteY966" fmla="*/ 139125 h 452919"/>
              <a:gd name="connsiteX967" fmla="*/ 607951 w 1133975"/>
              <a:gd name="connsiteY967" fmla="*/ 142058 h 452919"/>
              <a:gd name="connsiteX968" fmla="*/ 607960 w 1133975"/>
              <a:gd name="connsiteY968" fmla="*/ 142554 h 452919"/>
              <a:gd name="connsiteX969" fmla="*/ 607960 w 1133975"/>
              <a:gd name="connsiteY969" fmla="*/ 179226 h 452919"/>
              <a:gd name="connsiteX970" fmla="*/ 591425 w 1133975"/>
              <a:gd name="connsiteY970" fmla="*/ 194277 h 452919"/>
              <a:gd name="connsiteX971" fmla="*/ 591387 w 1133975"/>
              <a:gd name="connsiteY971" fmla="*/ 194275 h 452919"/>
              <a:gd name="connsiteX972" fmla="*/ 577042 w 1133975"/>
              <a:gd name="connsiteY972" fmla="*/ 179479 h 452919"/>
              <a:gd name="connsiteX973" fmla="*/ 577099 w 1133975"/>
              <a:gd name="connsiteY973" fmla="*/ 178368 h 452919"/>
              <a:gd name="connsiteX974" fmla="*/ 577099 w 1133975"/>
              <a:gd name="connsiteY974" fmla="*/ 144269 h 452919"/>
              <a:gd name="connsiteX975" fmla="*/ 581671 w 1133975"/>
              <a:gd name="connsiteY975" fmla="*/ 139125 h 452919"/>
              <a:gd name="connsiteX976" fmla="*/ 582910 w 1133975"/>
              <a:gd name="connsiteY976" fmla="*/ 139125 h 452919"/>
              <a:gd name="connsiteX977" fmla="*/ 582910 w 1133975"/>
              <a:gd name="connsiteY977" fmla="*/ 135601 h 452919"/>
              <a:gd name="connsiteX978" fmla="*/ 559192 w 1133975"/>
              <a:gd name="connsiteY978" fmla="*/ 135601 h 452919"/>
              <a:gd name="connsiteX979" fmla="*/ 559192 w 1133975"/>
              <a:gd name="connsiteY979" fmla="*/ 138268 h 452919"/>
              <a:gd name="connsiteX980" fmla="*/ 559192 w 1133975"/>
              <a:gd name="connsiteY980" fmla="*/ 139125 h 452919"/>
              <a:gd name="connsiteX981" fmla="*/ 560050 w 1133975"/>
              <a:gd name="connsiteY981" fmla="*/ 139125 h 452919"/>
              <a:gd name="connsiteX982" fmla="*/ 564717 w 1133975"/>
              <a:gd name="connsiteY982" fmla="*/ 144269 h 452919"/>
              <a:gd name="connsiteX983" fmla="*/ 564717 w 1133975"/>
              <a:gd name="connsiteY983" fmla="*/ 177987 h 452919"/>
              <a:gd name="connsiteX984" fmla="*/ 588434 w 1133975"/>
              <a:gd name="connsiteY984" fmla="*/ 200747 h 452919"/>
              <a:gd name="connsiteX985" fmla="*/ 590053 w 1133975"/>
              <a:gd name="connsiteY985" fmla="*/ 200657 h 452919"/>
              <a:gd name="connsiteX986" fmla="*/ 614742 w 1133975"/>
              <a:gd name="connsiteY986" fmla="*/ 181498 h 452919"/>
              <a:gd name="connsiteX987" fmla="*/ 614913 w 1133975"/>
              <a:gd name="connsiteY987" fmla="*/ 179130 h 452919"/>
              <a:gd name="connsiteX988" fmla="*/ 342879 w 1133975"/>
              <a:gd name="connsiteY988" fmla="*/ 194180 h 452919"/>
              <a:gd name="connsiteX989" fmla="*/ 342879 w 1133975"/>
              <a:gd name="connsiteY989" fmla="*/ 194180 h 452919"/>
              <a:gd name="connsiteX990" fmla="*/ 330307 w 1133975"/>
              <a:gd name="connsiteY990" fmla="*/ 188846 h 452919"/>
              <a:gd name="connsiteX991" fmla="*/ 320782 w 1133975"/>
              <a:gd name="connsiteY991" fmla="*/ 159509 h 452919"/>
              <a:gd name="connsiteX992" fmla="*/ 343356 w 1133975"/>
              <a:gd name="connsiteY992" fmla="*/ 124933 h 452919"/>
              <a:gd name="connsiteX993" fmla="*/ 366026 w 1133975"/>
              <a:gd name="connsiteY993" fmla="*/ 158937 h 452919"/>
              <a:gd name="connsiteX994" fmla="*/ 343356 w 1133975"/>
              <a:gd name="connsiteY994" fmla="*/ 194180 h 452919"/>
              <a:gd name="connsiteX995" fmla="*/ 343356 w 1133975"/>
              <a:gd name="connsiteY995" fmla="*/ 117980 h 452919"/>
              <a:gd name="connsiteX996" fmla="*/ 317829 w 1133975"/>
              <a:gd name="connsiteY996" fmla="*/ 127505 h 452919"/>
              <a:gd name="connsiteX997" fmla="*/ 304970 w 1133975"/>
              <a:gd name="connsiteY997" fmla="*/ 159223 h 452919"/>
              <a:gd name="connsiteX998" fmla="*/ 343404 w 1133975"/>
              <a:gd name="connsiteY998" fmla="*/ 197656 h 452919"/>
              <a:gd name="connsiteX999" fmla="*/ 381837 w 1133975"/>
              <a:gd name="connsiteY999" fmla="*/ 159223 h 452919"/>
              <a:gd name="connsiteX1000" fmla="*/ 346909 w 1133975"/>
              <a:gd name="connsiteY1000" fmla="*/ 118197 h 452919"/>
              <a:gd name="connsiteX1001" fmla="*/ 343737 w 1133975"/>
              <a:gd name="connsiteY1001" fmla="*/ 118075 h 452919"/>
              <a:gd name="connsiteX1002" fmla="*/ 858754 w 1133975"/>
              <a:gd name="connsiteY1002" fmla="*/ 175225 h 452919"/>
              <a:gd name="connsiteX1003" fmla="*/ 838561 w 1133975"/>
              <a:gd name="connsiteY1003" fmla="*/ 159223 h 452919"/>
              <a:gd name="connsiteX1004" fmla="*/ 837227 w 1133975"/>
              <a:gd name="connsiteY1004" fmla="*/ 158461 h 452919"/>
              <a:gd name="connsiteX1005" fmla="*/ 830464 w 1133975"/>
              <a:gd name="connsiteY1005" fmla="*/ 148936 h 452919"/>
              <a:gd name="connsiteX1006" fmla="*/ 834846 w 1133975"/>
              <a:gd name="connsiteY1006" fmla="*/ 141983 h 452919"/>
              <a:gd name="connsiteX1007" fmla="*/ 845419 w 1133975"/>
              <a:gd name="connsiteY1007" fmla="*/ 141983 h 452919"/>
              <a:gd name="connsiteX1008" fmla="*/ 853610 w 1133975"/>
              <a:gd name="connsiteY1008" fmla="*/ 156461 h 452919"/>
              <a:gd name="connsiteX1009" fmla="*/ 853610 w 1133975"/>
              <a:gd name="connsiteY1009" fmla="*/ 157318 h 452919"/>
              <a:gd name="connsiteX1010" fmla="*/ 857229 w 1133975"/>
              <a:gd name="connsiteY1010" fmla="*/ 157318 h 452919"/>
              <a:gd name="connsiteX1011" fmla="*/ 857229 w 1133975"/>
              <a:gd name="connsiteY1011" fmla="*/ 135601 h 452919"/>
              <a:gd name="connsiteX1012" fmla="*/ 853801 w 1133975"/>
              <a:gd name="connsiteY1012" fmla="*/ 135601 h 452919"/>
              <a:gd name="connsiteX1013" fmla="*/ 853801 w 1133975"/>
              <a:gd name="connsiteY1013" fmla="*/ 136363 h 452919"/>
              <a:gd name="connsiteX1014" fmla="*/ 852562 w 1133975"/>
              <a:gd name="connsiteY1014" fmla="*/ 138363 h 452919"/>
              <a:gd name="connsiteX1015" fmla="*/ 849229 w 1133975"/>
              <a:gd name="connsiteY1015" fmla="*/ 138363 h 452919"/>
              <a:gd name="connsiteX1016" fmla="*/ 826178 w 1133975"/>
              <a:gd name="connsiteY1016" fmla="*/ 140078 h 452919"/>
              <a:gd name="connsiteX1017" fmla="*/ 820749 w 1133975"/>
              <a:gd name="connsiteY1017" fmla="*/ 154651 h 452919"/>
              <a:gd name="connsiteX1018" fmla="*/ 829321 w 1133975"/>
              <a:gd name="connsiteY1018" fmla="*/ 167415 h 452919"/>
              <a:gd name="connsiteX1019" fmla="*/ 834179 w 1133975"/>
              <a:gd name="connsiteY1019" fmla="*/ 170367 h 452919"/>
              <a:gd name="connsiteX1020" fmla="*/ 848086 w 1133975"/>
              <a:gd name="connsiteY1020" fmla="*/ 180654 h 452919"/>
              <a:gd name="connsiteX1021" fmla="*/ 846867 w 1133975"/>
              <a:gd name="connsiteY1021" fmla="*/ 192851 h 452919"/>
              <a:gd name="connsiteX1022" fmla="*/ 846085 w 1133975"/>
              <a:gd name="connsiteY1022" fmla="*/ 193418 h 452919"/>
              <a:gd name="connsiteX1023" fmla="*/ 834465 w 1133975"/>
              <a:gd name="connsiteY1023" fmla="*/ 194561 h 452919"/>
              <a:gd name="connsiteX1024" fmla="*/ 824940 w 1133975"/>
              <a:gd name="connsiteY1024" fmla="*/ 178559 h 452919"/>
              <a:gd name="connsiteX1025" fmla="*/ 824940 w 1133975"/>
              <a:gd name="connsiteY1025" fmla="*/ 177702 h 452919"/>
              <a:gd name="connsiteX1026" fmla="*/ 819987 w 1133975"/>
              <a:gd name="connsiteY1026" fmla="*/ 177702 h 452919"/>
              <a:gd name="connsiteX1027" fmla="*/ 819987 w 1133975"/>
              <a:gd name="connsiteY1027" fmla="*/ 200466 h 452919"/>
              <a:gd name="connsiteX1028" fmla="*/ 823416 w 1133975"/>
              <a:gd name="connsiteY1028" fmla="*/ 200466 h 452919"/>
              <a:gd name="connsiteX1029" fmla="*/ 823416 w 1133975"/>
              <a:gd name="connsiteY1029" fmla="*/ 199895 h 452919"/>
              <a:gd name="connsiteX1030" fmla="*/ 825035 w 1133975"/>
              <a:gd name="connsiteY1030" fmla="*/ 197418 h 452919"/>
              <a:gd name="connsiteX1031" fmla="*/ 827511 w 1133975"/>
              <a:gd name="connsiteY1031" fmla="*/ 197418 h 452919"/>
              <a:gd name="connsiteX1032" fmla="*/ 840656 w 1133975"/>
              <a:gd name="connsiteY1032" fmla="*/ 200847 h 452919"/>
              <a:gd name="connsiteX1033" fmla="*/ 852181 w 1133975"/>
              <a:gd name="connsiteY1033" fmla="*/ 197037 h 452919"/>
              <a:gd name="connsiteX1034" fmla="*/ 857611 w 1133975"/>
              <a:gd name="connsiteY1034" fmla="*/ 175225 h 452919"/>
              <a:gd name="connsiteX1035" fmla="*/ 372312 w 1133975"/>
              <a:gd name="connsiteY1035" fmla="*/ 1489 h 452919"/>
              <a:gd name="connsiteX1036" fmla="*/ 370978 w 1133975"/>
              <a:gd name="connsiteY1036" fmla="*/ -35 h 452919"/>
              <a:gd name="connsiteX1037" fmla="*/ 306971 w 1133975"/>
              <a:gd name="connsiteY1037" fmla="*/ -35 h 452919"/>
              <a:gd name="connsiteX1038" fmla="*/ 305542 w 1133975"/>
              <a:gd name="connsiteY1038" fmla="*/ 1489 h 452919"/>
              <a:gd name="connsiteX1039" fmla="*/ 304779 w 1133975"/>
              <a:gd name="connsiteY1039" fmla="*/ 21301 h 452919"/>
              <a:gd name="connsiteX1040" fmla="*/ 308494 w 1133975"/>
              <a:gd name="connsiteY1040" fmla="*/ 21301 h 452919"/>
              <a:gd name="connsiteX1041" fmla="*/ 308494 w 1133975"/>
              <a:gd name="connsiteY1041" fmla="*/ 20444 h 452919"/>
              <a:gd name="connsiteX1042" fmla="*/ 318019 w 1133975"/>
              <a:gd name="connsiteY1042" fmla="*/ 8061 h 452919"/>
              <a:gd name="connsiteX1043" fmla="*/ 331831 w 1133975"/>
              <a:gd name="connsiteY1043" fmla="*/ 8061 h 452919"/>
              <a:gd name="connsiteX1044" fmla="*/ 331831 w 1133975"/>
              <a:gd name="connsiteY1044" fmla="*/ 70164 h 452919"/>
              <a:gd name="connsiteX1045" fmla="*/ 325735 w 1133975"/>
              <a:gd name="connsiteY1045" fmla="*/ 76832 h 452919"/>
              <a:gd name="connsiteX1046" fmla="*/ 321258 w 1133975"/>
              <a:gd name="connsiteY1046" fmla="*/ 76832 h 452919"/>
              <a:gd name="connsiteX1047" fmla="*/ 321258 w 1133975"/>
              <a:gd name="connsiteY1047" fmla="*/ 80832 h 452919"/>
              <a:gd name="connsiteX1048" fmla="*/ 357167 w 1133975"/>
              <a:gd name="connsiteY1048" fmla="*/ 80832 h 452919"/>
              <a:gd name="connsiteX1049" fmla="*/ 357167 w 1133975"/>
              <a:gd name="connsiteY1049" fmla="*/ 76832 h 452919"/>
              <a:gd name="connsiteX1050" fmla="*/ 352786 w 1133975"/>
              <a:gd name="connsiteY1050" fmla="*/ 76832 h 452919"/>
              <a:gd name="connsiteX1051" fmla="*/ 346690 w 1133975"/>
              <a:gd name="connsiteY1051" fmla="*/ 70164 h 452919"/>
              <a:gd name="connsiteX1052" fmla="*/ 346690 w 1133975"/>
              <a:gd name="connsiteY1052" fmla="*/ 8061 h 452919"/>
              <a:gd name="connsiteX1053" fmla="*/ 360501 w 1133975"/>
              <a:gd name="connsiteY1053" fmla="*/ 8061 h 452919"/>
              <a:gd name="connsiteX1054" fmla="*/ 370026 w 1133975"/>
              <a:gd name="connsiteY1054" fmla="*/ 20444 h 452919"/>
              <a:gd name="connsiteX1055" fmla="*/ 370026 w 1133975"/>
              <a:gd name="connsiteY1055" fmla="*/ 21301 h 452919"/>
              <a:gd name="connsiteX1056" fmla="*/ 373741 w 1133975"/>
              <a:gd name="connsiteY1056" fmla="*/ 21301 h 452919"/>
              <a:gd name="connsiteX1057" fmla="*/ 244201 w 1133975"/>
              <a:gd name="connsiteY1057" fmla="*/ 6252 h 452919"/>
              <a:gd name="connsiteX1058" fmla="*/ 244201 w 1133975"/>
              <a:gd name="connsiteY1058" fmla="*/ 154175 h 452919"/>
              <a:gd name="connsiteX1059" fmla="*/ 125138 w 1133975"/>
              <a:gd name="connsiteY1059" fmla="*/ 291144 h 452919"/>
              <a:gd name="connsiteX1060" fmla="*/ 5790 w 1133975"/>
              <a:gd name="connsiteY1060" fmla="*/ 154175 h 452919"/>
              <a:gd name="connsiteX1061" fmla="*/ 5790 w 1133975"/>
              <a:gd name="connsiteY1061" fmla="*/ 6252 h 452919"/>
              <a:gd name="connsiteX1062" fmla="*/ 243915 w 1133975"/>
              <a:gd name="connsiteY1062" fmla="*/ 6252 h 452919"/>
              <a:gd name="connsiteX1063" fmla="*/ 250201 w 1133975"/>
              <a:gd name="connsiteY1063" fmla="*/ -35 h 452919"/>
              <a:gd name="connsiteX1064" fmla="*/ -687 w 1133975"/>
              <a:gd name="connsiteY1064" fmla="*/ -35 h 452919"/>
              <a:gd name="connsiteX1065" fmla="*/ -687 w 1133975"/>
              <a:gd name="connsiteY1065" fmla="*/ 154175 h 452919"/>
              <a:gd name="connsiteX1066" fmla="*/ 123138 w 1133975"/>
              <a:gd name="connsiteY1066" fmla="*/ 297050 h 452919"/>
              <a:gd name="connsiteX1067" fmla="*/ 125043 w 1133975"/>
              <a:gd name="connsiteY1067" fmla="*/ 297621 h 452919"/>
              <a:gd name="connsiteX1068" fmla="*/ 126852 w 1133975"/>
              <a:gd name="connsiteY1068" fmla="*/ 297050 h 452919"/>
              <a:gd name="connsiteX1069" fmla="*/ 250677 w 1133975"/>
              <a:gd name="connsiteY1069" fmla="*/ 154175 h 452919"/>
              <a:gd name="connsiteX1070" fmla="*/ 250677 w 1133975"/>
              <a:gd name="connsiteY1070" fmla="*/ -35 h 452919"/>
              <a:gd name="connsiteX1071" fmla="*/ 62178 w 1133975"/>
              <a:gd name="connsiteY1071" fmla="*/ 107502 h 452919"/>
              <a:gd name="connsiteX1072" fmla="*/ 59321 w 1133975"/>
              <a:gd name="connsiteY1072" fmla="*/ 110646 h 452919"/>
              <a:gd name="connsiteX1073" fmla="*/ 65131 w 1133975"/>
              <a:gd name="connsiteY1073" fmla="*/ 110646 h 452919"/>
              <a:gd name="connsiteX1074" fmla="*/ 62178 w 1133975"/>
              <a:gd name="connsiteY1074" fmla="*/ 107502 h 452919"/>
              <a:gd name="connsiteX1075" fmla="*/ 62178 w 1133975"/>
              <a:gd name="connsiteY1075" fmla="*/ 117027 h 452919"/>
              <a:gd name="connsiteX1076" fmla="*/ 65131 w 1133975"/>
              <a:gd name="connsiteY1076" fmla="*/ 113979 h 452919"/>
              <a:gd name="connsiteX1077" fmla="*/ 59321 w 1133975"/>
              <a:gd name="connsiteY1077" fmla="*/ 113979 h 452919"/>
              <a:gd name="connsiteX1078" fmla="*/ 62178 w 1133975"/>
              <a:gd name="connsiteY1078" fmla="*/ 117027 h 452919"/>
              <a:gd name="connsiteX1079" fmla="*/ 62178 w 1133975"/>
              <a:gd name="connsiteY1079" fmla="*/ 143507 h 452919"/>
              <a:gd name="connsiteX1080" fmla="*/ 65131 w 1133975"/>
              <a:gd name="connsiteY1080" fmla="*/ 140459 h 452919"/>
              <a:gd name="connsiteX1081" fmla="*/ 59321 w 1133975"/>
              <a:gd name="connsiteY1081" fmla="*/ 140459 h 452919"/>
              <a:gd name="connsiteX1082" fmla="*/ 62178 w 1133975"/>
              <a:gd name="connsiteY1082" fmla="*/ 143507 h 452919"/>
              <a:gd name="connsiteX1083" fmla="*/ 62178 w 1133975"/>
              <a:gd name="connsiteY1083" fmla="*/ 133982 h 452919"/>
              <a:gd name="connsiteX1084" fmla="*/ 59321 w 1133975"/>
              <a:gd name="connsiteY1084" fmla="*/ 137030 h 452919"/>
              <a:gd name="connsiteX1085" fmla="*/ 65131 w 1133975"/>
              <a:gd name="connsiteY1085" fmla="*/ 137030 h 452919"/>
              <a:gd name="connsiteX1086" fmla="*/ 62178 w 1133975"/>
              <a:gd name="connsiteY1086" fmla="*/ 133982 h 452919"/>
              <a:gd name="connsiteX1087" fmla="*/ 217626 w 1133975"/>
              <a:gd name="connsiteY1087" fmla="*/ 50638 h 452919"/>
              <a:gd name="connsiteX1088" fmla="*/ 164476 w 1133975"/>
              <a:gd name="connsiteY1088" fmla="*/ 85595 h 452919"/>
              <a:gd name="connsiteX1089" fmla="*/ 199433 w 1133975"/>
              <a:gd name="connsiteY1089" fmla="*/ 32445 h 452919"/>
              <a:gd name="connsiteX1090" fmla="*/ 49986 w 1133975"/>
              <a:gd name="connsiteY1090" fmla="*/ 32445 h 452919"/>
              <a:gd name="connsiteX1091" fmla="*/ 84943 w 1133975"/>
              <a:gd name="connsiteY1091" fmla="*/ 85595 h 452919"/>
              <a:gd name="connsiteX1092" fmla="*/ 31793 w 1133975"/>
              <a:gd name="connsiteY1092" fmla="*/ 50638 h 452919"/>
              <a:gd name="connsiteX1093" fmla="*/ 31793 w 1133975"/>
              <a:gd name="connsiteY1093" fmla="*/ 50638 h 452919"/>
              <a:gd name="connsiteX1094" fmla="*/ 31793 w 1133975"/>
              <a:gd name="connsiteY1094" fmla="*/ 200657 h 452919"/>
              <a:gd name="connsiteX1095" fmla="*/ 31793 w 1133975"/>
              <a:gd name="connsiteY1095" fmla="*/ 200657 h 452919"/>
              <a:gd name="connsiteX1096" fmla="*/ 84943 w 1133975"/>
              <a:gd name="connsiteY1096" fmla="*/ 165700 h 452919"/>
              <a:gd name="connsiteX1097" fmla="*/ 49986 w 1133975"/>
              <a:gd name="connsiteY1097" fmla="*/ 218850 h 452919"/>
              <a:gd name="connsiteX1098" fmla="*/ 199433 w 1133975"/>
              <a:gd name="connsiteY1098" fmla="*/ 218850 h 452919"/>
              <a:gd name="connsiteX1099" fmla="*/ 164476 w 1133975"/>
              <a:gd name="connsiteY1099" fmla="*/ 165700 h 452919"/>
              <a:gd name="connsiteX1100" fmla="*/ 217626 w 1133975"/>
              <a:gd name="connsiteY1100" fmla="*/ 200657 h 452919"/>
              <a:gd name="connsiteX1101" fmla="*/ 217626 w 1133975"/>
              <a:gd name="connsiteY1101" fmla="*/ 200657 h 452919"/>
              <a:gd name="connsiteX1102" fmla="*/ 217626 w 1133975"/>
              <a:gd name="connsiteY1102" fmla="*/ 50733 h 452919"/>
              <a:gd name="connsiteX1103" fmla="*/ 127805 w 1133975"/>
              <a:gd name="connsiteY1103" fmla="*/ 99311 h 452919"/>
              <a:gd name="connsiteX1104" fmla="*/ 138854 w 1133975"/>
              <a:gd name="connsiteY1104" fmla="*/ 91881 h 452919"/>
              <a:gd name="connsiteX1105" fmla="*/ 157904 w 1133975"/>
              <a:gd name="connsiteY1105" fmla="*/ 93977 h 452919"/>
              <a:gd name="connsiteX1106" fmla="*/ 157904 w 1133975"/>
              <a:gd name="connsiteY1106" fmla="*/ 143507 h 452919"/>
              <a:gd name="connsiteX1107" fmla="*/ 141711 w 1133975"/>
              <a:gd name="connsiteY1107" fmla="*/ 143507 h 452919"/>
              <a:gd name="connsiteX1108" fmla="*/ 127424 w 1133975"/>
              <a:gd name="connsiteY1108" fmla="*/ 145983 h 452919"/>
              <a:gd name="connsiteX1109" fmla="*/ 91134 w 1133975"/>
              <a:gd name="connsiteY1109" fmla="*/ 93786 h 452919"/>
              <a:gd name="connsiteX1110" fmla="*/ 110184 w 1133975"/>
              <a:gd name="connsiteY1110" fmla="*/ 91786 h 452919"/>
              <a:gd name="connsiteX1111" fmla="*/ 121233 w 1133975"/>
              <a:gd name="connsiteY1111" fmla="*/ 99120 h 452919"/>
              <a:gd name="connsiteX1112" fmla="*/ 121233 w 1133975"/>
              <a:gd name="connsiteY1112" fmla="*/ 145983 h 452919"/>
              <a:gd name="connsiteX1113" fmla="*/ 106946 w 1133975"/>
              <a:gd name="connsiteY1113" fmla="*/ 143412 h 452919"/>
              <a:gd name="connsiteX1114" fmla="*/ 90753 w 1133975"/>
              <a:gd name="connsiteY1114" fmla="*/ 143412 h 452919"/>
              <a:gd name="connsiteX1115" fmla="*/ 185717 w 1133975"/>
              <a:gd name="connsiteY1115" fmla="*/ 133982 h 452919"/>
              <a:gd name="connsiteX1116" fmla="*/ 190479 w 1133975"/>
              <a:gd name="connsiteY1116" fmla="*/ 138744 h 452919"/>
              <a:gd name="connsiteX1117" fmla="*/ 185717 w 1133975"/>
              <a:gd name="connsiteY1117" fmla="*/ 143507 h 452919"/>
              <a:gd name="connsiteX1118" fmla="*/ 170668 w 1133975"/>
              <a:gd name="connsiteY1118" fmla="*/ 143507 h 452919"/>
              <a:gd name="connsiteX1119" fmla="*/ 170668 w 1133975"/>
              <a:gd name="connsiteY1119" fmla="*/ 155699 h 452919"/>
              <a:gd name="connsiteX1120" fmla="*/ 142093 w 1133975"/>
              <a:gd name="connsiteY1120" fmla="*/ 155699 h 452919"/>
              <a:gd name="connsiteX1121" fmla="*/ 132568 w 1133975"/>
              <a:gd name="connsiteY1121" fmla="*/ 157223 h 452919"/>
              <a:gd name="connsiteX1122" fmla="*/ 116851 w 1133975"/>
              <a:gd name="connsiteY1122" fmla="*/ 157223 h 452919"/>
              <a:gd name="connsiteX1123" fmla="*/ 107326 w 1133975"/>
              <a:gd name="connsiteY1123" fmla="*/ 155699 h 452919"/>
              <a:gd name="connsiteX1124" fmla="*/ 78751 w 1133975"/>
              <a:gd name="connsiteY1124" fmla="*/ 155699 h 452919"/>
              <a:gd name="connsiteX1125" fmla="*/ 78751 w 1133975"/>
              <a:gd name="connsiteY1125" fmla="*/ 143507 h 452919"/>
              <a:gd name="connsiteX1126" fmla="*/ 67512 w 1133975"/>
              <a:gd name="connsiteY1126" fmla="*/ 143507 h 452919"/>
              <a:gd name="connsiteX1127" fmla="*/ 62463 w 1133975"/>
              <a:gd name="connsiteY1127" fmla="*/ 146650 h 452919"/>
              <a:gd name="connsiteX1128" fmla="*/ 56368 w 1133975"/>
              <a:gd name="connsiteY1128" fmla="*/ 140459 h 452919"/>
              <a:gd name="connsiteX1129" fmla="*/ 54748 w 1133975"/>
              <a:gd name="connsiteY1129" fmla="*/ 140459 h 452919"/>
              <a:gd name="connsiteX1130" fmla="*/ 53129 w 1133975"/>
              <a:gd name="connsiteY1130" fmla="*/ 138840 h 452919"/>
              <a:gd name="connsiteX1131" fmla="*/ 54748 w 1133975"/>
              <a:gd name="connsiteY1131" fmla="*/ 137316 h 452919"/>
              <a:gd name="connsiteX1132" fmla="*/ 56368 w 1133975"/>
              <a:gd name="connsiteY1132" fmla="*/ 137316 h 452919"/>
              <a:gd name="connsiteX1133" fmla="*/ 62463 w 1133975"/>
              <a:gd name="connsiteY1133" fmla="*/ 131124 h 452919"/>
              <a:gd name="connsiteX1134" fmla="*/ 67512 w 1133975"/>
              <a:gd name="connsiteY1134" fmla="*/ 133982 h 452919"/>
              <a:gd name="connsiteX1135" fmla="*/ 79037 w 1133975"/>
              <a:gd name="connsiteY1135" fmla="*/ 133982 h 452919"/>
              <a:gd name="connsiteX1136" fmla="*/ 79037 w 1133975"/>
              <a:gd name="connsiteY1136" fmla="*/ 116837 h 452919"/>
              <a:gd name="connsiteX1137" fmla="*/ 67512 w 1133975"/>
              <a:gd name="connsiteY1137" fmla="*/ 116837 h 452919"/>
              <a:gd name="connsiteX1138" fmla="*/ 62463 w 1133975"/>
              <a:gd name="connsiteY1138" fmla="*/ 119980 h 452919"/>
              <a:gd name="connsiteX1139" fmla="*/ 56368 w 1133975"/>
              <a:gd name="connsiteY1139" fmla="*/ 113789 h 452919"/>
              <a:gd name="connsiteX1140" fmla="*/ 54748 w 1133975"/>
              <a:gd name="connsiteY1140" fmla="*/ 113789 h 452919"/>
              <a:gd name="connsiteX1141" fmla="*/ 53129 w 1133975"/>
              <a:gd name="connsiteY1141" fmla="*/ 112170 h 452919"/>
              <a:gd name="connsiteX1142" fmla="*/ 54748 w 1133975"/>
              <a:gd name="connsiteY1142" fmla="*/ 110646 h 452919"/>
              <a:gd name="connsiteX1143" fmla="*/ 56368 w 1133975"/>
              <a:gd name="connsiteY1143" fmla="*/ 110646 h 452919"/>
              <a:gd name="connsiteX1144" fmla="*/ 62463 w 1133975"/>
              <a:gd name="connsiteY1144" fmla="*/ 104454 h 452919"/>
              <a:gd name="connsiteX1145" fmla="*/ 67512 w 1133975"/>
              <a:gd name="connsiteY1145" fmla="*/ 107502 h 452919"/>
              <a:gd name="connsiteX1146" fmla="*/ 79037 w 1133975"/>
              <a:gd name="connsiteY1146" fmla="*/ 107502 h 452919"/>
              <a:gd name="connsiteX1147" fmla="*/ 79037 w 1133975"/>
              <a:gd name="connsiteY1147" fmla="*/ 98739 h 452919"/>
              <a:gd name="connsiteX1148" fmla="*/ 85228 w 1133975"/>
              <a:gd name="connsiteY1148" fmla="*/ 95215 h 452919"/>
              <a:gd name="connsiteX1149" fmla="*/ 85228 w 1133975"/>
              <a:gd name="connsiteY1149" fmla="*/ 149222 h 452919"/>
              <a:gd name="connsiteX1150" fmla="*/ 107612 w 1133975"/>
              <a:gd name="connsiteY1150" fmla="*/ 149222 h 452919"/>
              <a:gd name="connsiteX1151" fmla="*/ 119519 w 1133975"/>
              <a:gd name="connsiteY1151" fmla="*/ 151317 h 452919"/>
              <a:gd name="connsiteX1152" fmla="*/ 130472 w 1133975"/>
              <a:gd name="connsiteY1152" fmla="*/ 151317 h 452919"/>
              <a:gd name="connsiteX1153" fmla="*/ 142378 w 1133975"/>
              <a:gd name="connsiteY1153" fmla="*/ 149222 h 452919"/>
              <a:gd name="connsiteX1154" fmla="*/ 164762 w 1133975"/>
              <a:gd name="connsiteY1154" fmla="*/ 149222 h 452919"/>
              <a:gd name="connsiteX1155" fmla="*/ 164762 w 1133975"/>
              <a:gd name="connsiteY1155" fmla="*/ 95882 h 452919"/>
              <a:gd name="connsiteX1156" fmla="*/ 170953 w 1133975"/>
              <a:gd name="connsiteY1156" fmla="*/ 98739 h 452919"/>
              <a:gd name="connsiteX1157" fmla="*/ 170953 w 1133975"/>
              <a:gd name="connsiteY1157" fmla="*/ 107502 h 452919"/>
              <a:gd name="connsiteX1158" fmla="*/ 186003 w 1133975"/>
              <a:gd name="connsiteY1158" fmla="*/ 107502 h 452919"/>
              <a:gd name="connsiteX1159" fmla="*/ 190765 w 1133975"/>
              <a:gd name="connsiteY1159" fmla="*/ 112265 h 452919"/>
              <a:gd name="connsiteX1160" fmla="*/ 186003 w 1133975"/>
              <a:gd name="connsiteY1160" fmla="*/ 117027 h 452919"/>
              <a:gd name="connsiteX1161" fmla="*/ 170953 w 1133975"/>
              <a:gd name="connsiteY1161" fmla="*/ 117027 h 452919"/>
              <a:gd name="connsiteX1162" fmla="*/ 170953 w 1133975"/>
              <a:gd name="connsiteY1162" fmla="*/ 133982 h 452919"/>
              <a:gd name="connsiteX1163" fmla="*/ 1133264 w 1133975"/>
              <a:gd name="connsiteY1163" fmla="*/ 345437 h 452919"/>
              <a:gd name="connsiteX1164" fmla="*/ -211 w 1133975"/>
              <a:gd name="connsiteY1164" fmla="*/ 345437 h 452919"/>
              <a:gd name="connsiteX1165" fmla="*/ -211 w 1133975"/>
              <a:gd name="connsiteY1165" fmla="*/ 347818 h 452919"/>
              <a:gd name="connsiteX1166" fmla="*/ 1133264 w 1133975"/>
              <a:gd name="connsiteY1166" fmla="*/ 347818 h 4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</a:cxnLst>
            <a:rect l="l" t="t" r="r" b="b"/>
            <a:pathLst>
              <a:path w="1133975" h="452919">
                <a:moveTo>
                  <a:pt x="186194" y="426971"/>
                </a:moveTo>
                <a:lnTo>
                  <a:pt x="186194" y="426971"/>
                </a:lnTo>
                <a:cubicBezTo>
                  <a:pt x="185879" y="413192"/>
                  <a:pt x="196795" y="401766"/>
                  <a:pt x="210568" y="401451"/>
                </a:cubicBezTo>
                <a:cubicBezTo>
                  <a:pt x="210768" y="401446"/>
                  <a:pt x="210958" y="401444"/>
                  <a:pt x="211149" y="401444"/>
                </a:cubicBezTo>
                <a:cubicBezTo>
                  <a:pt x="218331" y="401282"/>
                  <a:pt x="225246" y="404152"/>
                  <a:pt x="230199" y="409350"/>
                </a:cubicBezTo>
                <a:lnTo>
                  <a:pt x="226389" y="413350"/>
                </a:lnTo>
                <a:cubicBezTo>
                  <a:pt x="222389" y="409074"/>
                  <a:pt x="216807" y="406629"/>
                  <a:pt x="210958" y="406587"/>
                </a:cubicBezTo>
                <a:cubicBezTo>
                  <a:pt x="200433" y="406565"/>
                  <a:pt x="191889" y="415076"/>
                  <a:pt x="191871" y="425597"/>
                </a:cubicBezTo>
                <a:cubicBezTo>
                  <a:pt x="191871" y="426023"/>
                  <a:pt x="191880" y="426450"/>
                  <a:pt x="191908" y="426876"/>
                </a:cubicBezTo>
                <a:lnTo>
                  <a:pt x="191908" y="426876"/>
                </a:lnTo>
                <a:cubicBezTo>
                  <a:pt x="191175" y="437371"/>
                  <a:pt x="199081" y="446476"/>
                  <a:pt x="209577" y="447212"/>
                </a:cubicBezTo>
                <a:cubicBezTo>
                  <a:pt x="210035" y="447245"/>
                  <a:pt x="210501" y="447260"/>
                  <a:pt x="210958" y="447259"/>
                </a:cubicBezTo>
                <a:cubicBezTo>
                  <a:pt x="217035" y="447240"/>
                  <a:pt x="222817" y="444644"/>
                  <a:pt x="226865" y="440115"/>
                </a:cubicBezTo>
                <a:lnTo>
                  <a:pt x="230485" y="443735"/>
                </a:lnTo>
                <a:cubicBezTo>
                  <a:pt x="225513" y="449391"/>
                  <a:pt x="218293" y="452564"/>
                  <a:pt x="210768" y="452403"/>
                </a:cubicBezTo>
                <a:cubicBezTo>
                  <a:pt x="197147" y="452460"/>
                  <a:pt x="186051" y="441462"/>
                  <a:pt x="185994" y="427838"/>
                </a:cubicBezTo>
                <a:cubicBezTo>
                  <a:pt x="185994" y="427580"/>
                  <a:pt x="185994" y="427323"/>
                  <a:pt x="186003" y="427066"/>
                </a:cubicBezTo>
                <a:moveTo>
                  <a:pt x="251630" y="402206"/>
                </a:moveTo>
                <a:lnTo>
                  <a:pt x="272871" y="402206"/>
                </a:lnTo>
                <a:cubicBezTo>
                  <a:pt x="278014" y="401894"/>
                  <a:pt x="283072" y="403681"/>
                  <a:pt x="286873" y="407159"/>
                </a:cubicBezTo>
                <a:cubicBezTo>
                  <a:pt x="289340" y="409716"/>
                  <a:pt x="290702" y="413134"/>
                  <a:pt x="290683" y="416684"/>
                </a:cubicBezTo>
                <a:lnTo>
                  <a:pt x="290683" y="416684"/>
                </a:lnTo>
                <a:cubicBezTo>
                  <a:pt x="290797" y="424430"/>
                  <a:pt x="284796" y="430894"/>
                  <a:pt x="277062" y="431352"/>
                </a:cubicBezTo>
                <a:lnTo>
                  <a:pt x="292207" y="451450"/>
                </a:lnTo>
                <a:lnTo>
                  <a:pt x="285349" y="451450"/>
                </a:lnTo>
                <a:lnTo>
                  <a:pt x="271061" y="432400"/>
                </a:lnTo>
                <a:lnTo>
                  <a:pt x="256964" y="432400"/>
                </a:lnTo>
                <a:lnTo>
                  <a:pt x="256964" y="451450"/>
                </a:lnTo>
                <a:lnTo>
                  <a:pt x="251440" y="451450"/>
                </a:lnTo>
                <a:close/>
                <a:moveTo>
                  <a:pt x="272299" y="427352"/>
                </a:moveTo>
                <a:cubicBezTo>
                  <a:pt x="279729" y="427352"/>
                  <a:pt x="284968" y="423637"/>
                  <a:pt x="284968" y="417255"/>
                </a:cubicBezTo>
                <a:lnTo>
                  <a:pt x="284968" y="417255"/>
                </a:lnTo>
                <a:cubicBezTo>
                  <a:pt x="284968" y="411255"/>
                  <a:pt x="280395" y="407730"/>
                  <a:pt x="272395" y="407730"/>
                </a:cubicBezTo>
                <a:lnTo>
                  <a:pt x="257154" y="407730"/>
                </a:lnTo>
                <a:lnTo>
                  <a:pt x="257154" y="427733"/>
                </a:lnTo>
                <a:close/>
                <a:moveTo>
                  <a:pt x="314114" y="402206"/>
                </a:moveTo>
                <a:lnTo>
                  <a:pt x="349738" y="402206"/>
                </a:lnTo>
                <a:lnTo>
                  <a:pt x="349738" y="407254"/>
                </a:lnTo>
                <a:lnTo>
                  <a:pt x="319638" y="407254"/>
                </a:lnTo>
                <a:lnTo>
                  <a:pt x="319638" y="424113"/>
                </a:lnTo>
                <a:lnTo>
                  <a:pt x="346594" y="424113"/>
                </a:lnTo>
                <a:lnTo>
                  <a:pt x="346594" y="429257"/>
                </a:lnTo>
                <a:lnTo>
                  <a:pt x="319638" y="429257"/>
                </a:lnTo>
                <a:lnTo>
                  <a:pt x="319638" y="446402"/>
                </a:lnTo>
                <a:lnTo>
                  <a:pt x="350119" y="446402"/>
                </a:lnTo>
                <a:lnTo>
                  <a:pt x="350119" y="451450"/>
                </a:lnTo>
                <a:lnTo>
                  <a:pt x="314114" y="451450"/>
                </a:lnTo>
                <a:close/>
                <a:moveTo>
                  <a:pt x="392029" y="402206"/>
                </a:moveTo>
                <a:lnTo>
                  <a:pt x="397267" y="402206"/>
                </a:lnTo>
                <a:lnTo>
                  <a:pt x="419937" y="451450"/>
                </a:lnTo>
                <a:lnTo>
                  <a:pt x="414031" y="451450"/>
                </a:lnTo>
                <a:lnTo>
                  <a:pt x="408221" y="438782"/>
                </a:lnTo>
                <a:lnTo>
                  <a:pt x="381837" y="438782"/>
                </a:lnTo>
                <a:lnTo>
                  <a:pt x="375931" y="451831"/>
                </a:lnTo>
                <a:lnTo>
                  <a:pt x="370217" y="451831"/>
                </a:lnTo>
                <a:close/>
                <a:moveTo>
                  <a:pt x="405840" y="433924"/>
                </a:moveTo>
                <a:lnTo>
                  <a:pt x="394601" y="408778"/>
                </a:lnTo>
                <a:lnTo>
                  <a:pt x="383361" y="433924"/>
                </a:lnTo>
                <a:close/>
                <a:moveTo>
                  <a:pt x="446797" y="407730"/>
                </a:moveTo>
                <a:lnTo>
                  <a:pt x="430414" y="407730"/>
                </a:lnTo>
                <a:lnTo>
                  <a:pt x="430414" y="402587"/>
                </a:lnTo>
                <a:lnTo>
                  <a:pt x="469181" y="402587"/>
                </a:lnTo>
                <a:lnTo>
                  <a:pt x="469181" y="407730"/>
                </a:lnTo>
                <a:lnTo>
                  <a:pt x="452608" y="407730"/>
                </a:lnTo>
                <a:lnTo>
                  <a:pt x="452608" y="451926"/>
                </a:lnTo>
                <a:lnTo>
                  <a:pt x="446988" y="451926"/>
                </a:lnTo>
                <a:close/>
                <a:moveTo>
                  <a:pt x="490041" y="402587"/>
                </a:moveTo>
                <a:lnTo>
                  <a:pt x="525664" y="402587"/>
                </a:lnTo>
                <a:lnTo>
                  <a:pt x="525664" y="407635"/>
                </a:lnTo>
                <a:lnTo>
                  <a:pt x="496137" y="407635"/>
                </a:lnTo>
                <a:lnTo>
                  <a:pt x="496137" y="424494"/>
                </a:lnTo>
                <a:lnTo>
                  <a:pt x="523093" y="424494"/>
                </a:lnTo>
                <a:lnTo>
                  <a:pt x="523093" y="429257"/>
                </a:lnTo>
                <a:lnTo>
                  <a:pt x="496137" y="429257"/>
                </a:lnTo>
                <a:lnTo>
                  <a:pt x="496137" y="446402"/>
                </a:lnTo>
                <a:lnTo>
                  <a:pt x="526617" y="446402"/>
                </a:lnTo>
                <a:lnTo>
                  <a:pt x="526617" y="451450"/>
                </a:lnTo>
                <a:lnTo>
                  <a:pt x="490612" y="451450"/>
                </a:lnTo>
                <a:close/>
                <a:moveTo>
                  <a:pt x="579290" y="427447"/>
                </a:moveTo>
                <a:lnTo>
                  <a:pt x="579290" y="427447"/>
                </a:lnTo>
                <a:cubicBezTo>
                  <a:pt x="578976" y="413668"/>
                  <a:pt x="589892" y="402242"/>
                  <a:pt x="603665" y="401927"/>
                </a:cubicBezTo>
                <a:cubicBezTo>
                  <a:pt x="603865" y="401922"/>
                  <a:pt x="604055" y="401920"/>
                  <a:pt x="604245" y="401920"/>
                </a:cubicBezTo>
                <a:cubicBezTo>
                  <a:pt x="611428" y="401758"/>
                  <a:pt x="618343" y="404628"/>
                  <a:pt x="623295" y="409826"/>
                </a:cubicBezTo>
                <a:lnTo>
                  <a:pt x="619486" y="413826"/>
                </a:lnTo>
                <a:cubicBezTo>
                  <a:pt x="615485" y="409551"/>
                  <a:pt x="609913" y="407105"/>
                  <a:pt x="604055" y="407064"/>
                </a:cubicBezTo>
                <a:cubicBezTo>
                  <a:pt x="593530" y="407042"/>
                  <a:pt x="584986" y="415552"/>
                  <a:pt x="584967" y="426074"/>
                </a:cubicBezTo>
                <a:cubicBezTo>
                  <a:pt x="584967" y="426499"/>
                  <a:pt x="584977" y="426926"/>
                  <a:pt x="585005" y="427352"/>
                </a:cubicBezTo>
                <a:lnTo>
                  <a:pt x="585005" y="427352"/>
                </a:lnTo>
                <a:cubicBezTo>
                  <a:pt x="584272" y="437847"/>
                  <a:pt x="592178" y="446952"/>
                  <a:pt x="602674" y="447689"/>
                </a:cubicBezTo>
                <a:cubicBezTo>
                  <a:pt x="603131" y="447721"/>
                  <a:pt x="603598" y="447736"/>
                  <a:pt x="604055" y="447735"/>
                </a:cubicBezTo>
                <a:cubicBezTo>
                  <a:pt x="610132" y="447741"/>
                  <a:pt x="615923" y="445140"/>
                  <a:pt x="619962" y="440592"/>
                </a:cubicBezTo>
                <a:lnTo>
                  <a:pt x="623581" y="444211"/>
                </a:lnTo>
                <a:cubicBezTo>
                  <a:pt x="618609" y="449867"/>
                  <a:pt x="611389" y="453040"/>
                  <a:pt x="603865" y="452879"/>
                </a:cubicBezTo>
                <a:cubicBezTo>
                  <a:pt x="590244" y="452936"/>
                  <a:pt x="579148" y="441938"/>
                  <a:pt x="579090" y="428314"/>
                </a:cubicBezTo>
                <a:cubicBezTo>
                  <a:pt x="579090" y="428057"/>
                  <a:pt x="579090" y="427800"/>
                  <a:pt x="579100" y="427542"/>
                </a:cubicBezTo>
                <a:moveTo>
                  <a:pt x="644727" y="402682"/>
                </a:moveTo>
                <a:lnTo>
                  <a:pt x="650251" y="402682"/>
                </a:lnTo>
                <a:lnTo>
                  <a:pt x="650251" y="424590"/>
                </a:lnTo>
                <a:lnTo>
                  <a:pt x="678826" y="424590"/>
                </a:lnTo>
                <a:lnTo>
                  <a:pt x="678826" y="402682"/>
                </a:lnTo>
                <a:lnTo>
                  <a:pt x="684446" y="402682"/>
                </a:lnTo>
                <a:lnTo>
                  <a:pt x="684446" y="452022"/>
                </a:lnTo>
                <a:lnTo>
                  <a:pt x="678826" y="452022"/>
                </a:lnTo>
                <a:lnTo>
                  <a:pt x="678826" y="429257"/>
                </a:lnTo>
                <a:lnTo>
                  <a:pt x="650251" y="429257"/>
                </a:lnTo>
                <a:lnTo>
                  <a:pt x="650251" y="451450"/>
                </a:lnTo>
                <a:lnTo>
                  <a:pt x="644727" y="451450"/>
                </a:lnTo>
                <a:close/>
                <a:moveTo>
                  <a:pt x="727499" y="402682"/>
                </a:moveTo>
                <a:lnTo>
                  <a:pt x="732738" y="402682"/>
                </a:lnTo>
                <a:lnTo>
                  <a:pt x="755217" y="452403"/>
                </a:lnTo>
                <a:lnTo>
                  <a:pt x="749216" y="452403"/>
                </a:lnTo>
                <a:lnTo>
                  <a:pt x="743787" y="438782"/>
                </a:lnTo>
                <a:lnTo>
                  <a:pt x="716926" y="438782"/>
                </a:lnTo>
                <a:lnTo>
                  <a:pt x="711116" y="451831"/>
                </a:lnTo>
                <a:lnTo>
                  <a:pt x="705687" y="451831"/>
                </a:lnTo>
                <a:close/>
                <a:moveTo>
                  <a:pt x="741215" y="434400"/>
                </a:moveTo>
                <a:lnTo>
                  <a:pt x="730452" y="408302"/>
                </a:lnTo>
                <a:lnTo>
                  <a:pt x="719117" y="433448"/>
                </a:lnTo>
                <a:close/>
                <a:moveTo>
                  <a:pt x="776077" y="403063"/>
                </a:moveTo>
                <a:lnTo>
                  <a:pt x="781887" y="403063"/>
                </a:lnTo>
                <a:lnTo>
                  <a:pt x="813034" y="442592"/>
                </a:lnTo>
                <a:lnTo>
                  <a:pt x="813034" y="402111"/>
                </a:lnTo>
                <a:lnTo>
                  <a:pt x="818463" y="402111"/>
                </a:lnTo>
                <a:lnTo>
                  <a:pt x="818463" y="451450"/>
                </a:lnTo>
                <a:lnTo>
                  <a:pt x="813986" y="451450"/>
                </a:lnTo>
                <a:lnTo>
                  <a:pt x="781887" y="411064"/>
                </a:lnTo>
                <a:lnTo>
                  <a:pt x="781887" y="451450"/>
                </a:lnTo>
                <a:lnTo>
                  <a:pt x="776458" y="451450"/>
                </a:lnTo>
                <a:close/>
                <a:moveTo>
                  <a:pt x="840942" y="427923"/>
                </a:moveTo>
                <a:lnTo>
                  <a:pt x="840942" y="427923"/>
                </a:lnTo>
                <a:cubicBezTo>
                  <a:pt x="840523" y="414252"/>
                  <a:pt x="851267" y="402829"/>
                  <a:pt x="864935" y="402408"/>
                </a:cubicBezTo>
                <a:cubicBezTo>
                  <a:pt x="865192" y="402400"/>
                  <a:pt x="865450" y="402396"/>
                  <a:pt x="865707" y="402396"/>
                </a:cubicBezTo>
                <a:cubicBezTo>
                  <a:pt x="872451" y="402156"/>
                  <a:pt x="879032" y="404508"/>
                  <a:pt x="884090" y="408969"/>
                </a:cubicBezTo>
                <a:lnTo>
                  <a:pt x="880470" y="413255"/>
                </a:lnTo>
                <a:cubicBezTo>
                  <a:pt x="876442" y="409437"/>
                  <a:pt x="871060" y="407380"/>
                  <a:pt x="865517" y="407540"/>
                </a:cubicBezTo>
                <a:cubicBezTo>
                  <a:pt x="854991" y="407518"/>
                  <a:pt x="846448" y="416028"/>
                  <a:pt x="846428" y="426550"/>
                </a:cubicBezTo>
                <a:cubicBezTo>
                  <a:pt x="846428" y="426976"/>
                  <a:pt x="846438" y="427402"/>
                  <a:pt x="846467" y="427828"/>
                </a:cubicBezTo>
                <a:lnTo>
                  <a:pt x="846467" y="427828"/>
                </a:lnTo>
                <a:cubicBezTo>
                  <a:pt x="845628" y="438315"/>
                  <a:pt x="853448" y="447499"/>
                  <a:pt x="863935" y="448341"/>
                </a:cubicBezTo>
                <a:cubicBezTo>
                  <a:pt x="864459" y="448383"/>
                  <a:pt x="864983" y="448404"/>
                  <a:pt x="865517" y="448402"/>
                </a:cubicBezTo>
                <a:cubicBezTo>
                  <a:pt x="870669" y="448391"/>
                  <a:pt x="875670" y="446646"/>
                  <a:pt x="879709" y="443449"/>
                </a:cubicBezTo>
                <a:lnTo>
                  <a:pt x="879709" y="430114"/>
                </a:lnTo>
                <a:lnTo>
                  <a:pt x="864755" y="430114"/>
                </a:lnTo>
                <a:lnTo>
                  <a:pt x="864755" y="425161"/>
                </a:lnTo>
                <a:lnTo>
                  <a:pt x="886662" y="425161"/>
                </a:lnTo>
                <a:lnTo>
                  <a:pt x="886662" y="444783"/>
                </a:lnTo>
                <a:cubicBezTo>
                  <a:pt x="881185" y="449610"/>
                  <a:pt x="874146" y="452284"/>
                  <a:pt x="866850" y="452307"/>
                </a:cubicBezTo>
                <a:cubicBezTo>
                  <a:pt x="853496" y="452848"/>
                  <a:pt x="842237" y="442465"/>
                  <a:pt x="841694" y="429114"/>
                </a:cubicBezTo>
                <a:cubicBezTo>
                  <a:pt x="841666" y="428400"/>
                  <a:pt x="841666" y="427685"/>
                  <a:pt x="841704" y="426971"/>
                </a:cubicBezTo>
                <a:moveTo>
                  <a:pt x="911141" y="402111"/>
                </a:moveTo>
                <a:lnTo>
                  <a:pt x="946765" y="402111"/>
                </a:lnTo>
                <a:lnTo>
                  <a:pt x="946765" y="407159"/>
                </a:lnTo>
                <a:lnTo>
                  <a:pt x="916666" y="407159"/>
                </a:lnTo>
                <a:lnTo>
                  <a:pt x="916666" y="424018"/>
                </a:lnTo>
                <a:lnTo>
                  <a:pt x="943621" y="424018"/>
                </a:lnTo>
                <a:lnTo>
                  <a:pt x="943621" y="429257"/>
                </a:lnTo>
                <a:lnTo>
                  <a:pt x="916666" y="429257"/>
                </a:lnTo>
                <a:lnTo>
                  <a:pt x="916666" y="446402"/>
                </a:lnTo>
                <a:lnTo>
                  <a:pt x="947145" y="446402"/>
                </a:lnTo>
                <a:lnTo>
                  <a:pt x="947145" y="451450"/>
                </a:lnTo>
                <a:lnTo>
                  <a:pt x="911141" y="451450"/>
                </a:lnTo>
                <a:close/>
                <a:moveTo>
                  <a:pt x="583957" y="287144"/>
                </a:moveTo>
                <a:lnTo>
                  <a:pt x="573671" y="273714"/>
                </a:lnTo>
                <a:cubicBezTo>
                  <a:pt x="578004" y="272506"/>
                  <a:pt x="581110" y="268682"/>
                  <a:pt x="581386" y="264189"/>
                </a:cubicBezTo>
                <a:cubicBezTo>
                  <a:pt x="581452" y="261638"/>
                  <a:pt x="580491" y="259167"/>
                  <a:pt x="578719" y="257331"/>
                </a:cubicBezTo>
                <a:cubicBezTo>
                  <a:pt x="574347" y="254435"/>
                  <a:pt x="569032" y="253311"/>
                  <a:pt x="563860" y="254187"/>
                </a:cubicBezTo>
                <a:lnTo>
                  <a:pt x="554335" y="254187"/>
                </a:lnTo>
                <a:lnTo>
                  <a:pt x="554335" y="256283"/>
                </a:lnTo>
                <a:lnTo>
                  <a:pt x="555287" y="256283"/>
                </a:lnTo>
                <a:cubicBezTo>
                  <a:pt x="557002" y="256283"/>
                  <a:pt x="557859" y="257331"/>
                  <a:pt x="557859" y="259426"/>
                </a:cubicBezTo>
                <a:lnTo>
                  <a:pt x="557859" y="286382"/>
                </a:lnTo>
                <a:cubicBezTo>
                  <a:pt x="557859" y="289144"/>
                  <a:pt x="556526" y="289525"/>
                  <a:pt x="555287" y="289525"/>
                </a:cubicBezTo>
                <a:lnTo>
                  <a:pt x="554335" y="289525"/>
                </a:lnTo>
                <a:lnTo>
                  <a:pt x="554335" y="291716"/>
                </a:lnTo>
                <a:lnTo>
                  <a:pt x="568337" y="291716"/>
                </a:lnTo>
                <a:lnTo>
                  <a:pt x="568337" y="289525"/>
                </a:lnTo>
                <a:lnTo>
                  <a:pt x="567574" y="289525"/>
                </a:lnTo>
                <a:cubicBezTo>
                  <a:pt x="565669" y="289525"/>
                  <a:pt x="564812" y="288573"/>
                  <a:pt x="564812" y="286382"/>
                </a:cubicBezTo>
                <a:lnTo>
                  <a:pt x="564812" y="274761"/>
                </a:lnTo>
                <a:lnTo>
                  <a:pt x="566241" y="274761"/>
                </a:lnTo>
                <a:lnTo>
                  <a:pt x="578814" y="291240"/>
                </a:lnTo>
                <a:lnTo>
                  <a:pt x="587767" y="291240"/>
                </a:lnTo>
                <a:lnTo>
                  <a:pt x="587767" y="289049"/>
                </a:lnTo>
                <a:lnTo>
                  <a:pt x="586910" y="289049"/>
                </a:lnTo>
                <a:cubicBezTo>
                  <a:pt x="585958" y="289049"/>
                  <a:pt x="585195" y="288096"/>
                  <a:pt x="584339" y="287144"/>
                </a:cubicBezTo>
                <a:moveTo>
                  <a:pt x="574814" y="264379"/>
                </a:moveTo>
                <a:cubicBezTo>
                  <a:pt x="574709" y="268287"/>
                  <a:pt x="571479" y="271386"/>
                  <a:pt x="567574" y="271332"/>
                </a:cubicBezTo>
                <a:lnTo>
                  <a:pt x="565193" y="271332"/>
                </a:lnTo>
                <a:lnTo>
                  <a:pt x="565193" y="257807"/>
                </a:lnTo>
                <a:cubicBezTo>
                  <a:pt x="565984" y="257648"/>
                  <a:pt x="566784" y="257648"/>
                  <a:pt x="567574" y="257807"/>
                </a:cubicBezTo>
                <a:cubicBezTo>
                  <a:pt x="571356" y="257593"/>
                  <a:pt x="574594" y="260486"/>
                  <a:pt x="574804" y="264268"/>
                </a:cubicBezTo>
                <a:cubicBezTo>
                  <a:pt x="574814" y="264305"/>
                  <a:pt x="574814" y="264342"/>
                  <a:pt x="574814" y="264379"/>
                </a:cubicBezTo>
                <a:moveTo>
                  <a:pt x="739596" y="256473"/>
                </a:moveTo>
                <a:lnTo>
                  <a:pt x="740548" y="256473"/>
                </a:lnTo>
                <a:cubicBezTo>
                  <a:pt x="741786" y="256473"/>
                  <a:pt x="743215" y="256473"/>
                  <a:pt x="743215" y="259617"/>
                </a:cubicBezTo>
                <a:lnTo>
                  <a:pt x="743215" y="286382"/>
                </a:lnTo>
                <a:cubicBezTo>
                  <a:pt x="743215" y="288573"/>
                  <a:pt x="742453" y="289525"/>
                  <a:pt x="740548" y="289525"/>
                </a:cubicBezTo>
                <a:lnTo>
                  <a:pt x="739596" y="289525"/>
                </a:lnTo>
                <a:lnTo>
                  <a:pt x="739596" y="291716"/>
                </a:lnTo>
                <a:lnTo>
                  <a:pt x="753312" y="291716"/>
                </a:lnTo>
                <a:lnTo>
                  <a:pt x="753312" y="289525"/>
                </a:lnTo>
                <a:lnTo>
                  <a:pt x="752454" y="289525"/>
                </a:lnTo>
                <a:cubicBezTo>
                  <a:pt x="750550" y="289525"/>
                  <a:pt x="749788" y="288573"/>
                  <a:pt x="749788" y="286382"/>
                </a:cubicBezTo>
                <a:lnTo>
                  <a:pt x="749788" y="259617"/>
                </a:lnTo>
                <a:cubicBezTo>
                  <a:pt x="749788" y="256854"/>
                  <a:pt x="751311" y="256473"/>
                  <a:pt x="752454" y="256473"/>
                </a:cubicBezTo>
                <a:lnTo>
                  <a:pt x="753312" y="256473"/>
                </a:lnTo>
                <a:lnTo>
                  <a:pt x="753312" y="254378"/>
                </a:lnTo>
                <a:lnTo>
                  <a:pt x="739215" y="254378"/>
                </a:lnTo>
                <a:close/>
                <a:moveTo>
                  <a:pt x="524712" y="254378"/>
                </a:moveTo>
                <a:lnTo>
                  <a:pt x="495185" y="254378"/>
                </a:lnTo>
                <a:cubicBezTo>
                  <a:pt x="494765" y="254412"/>
                  <a:pt x="494413" y="254723"/>
                  <a:pt x="494327" y="255140"/>
                </a:cubicBezTo>
                <a:lnTo>
                  <a:pt x="494327" y="263998"/>
                </a:lnTo>
                <a:lnTo>
                  <a:pt x="496137" y="263998"/>
                </a:lnTo>
                <a:lnTo>
                  <a:pt x="496137" y="263427"/>
                </a:lnTo>
                <a:cubicBezTo>
                  <a:pt x="496137" y="259902"/>
                  <a:pt x="497661" y="258188"/>
                  <a:pt x="500042" y="258188"/>
                </a:cubicBezTo>
                <a:lnTo>
                  <a:pt x="506710" y="258188"/>
                </a:lnTo>
                <a:lnTo>
                  <a:pt x="506710" y="286382"/>
                </a:lnTo>
                <a:cubicBezTo>
                  <a:pt x="506710" y="288477"/>
                  <a:pt x="505853" y="289335"/>
                  <a:pt x="503852" y="289335"/>
                </a:cubicBezTo>
                <a:lnTo>
                  <a:pt x="503090" y="289335"/>
                </a:lnTo>
                <a:lnTo>
                  <a:pt x="503090" y="291525"/>
                </a:lnTo>
                <a:lnTo>
                  <a:pt x="516997" y="291525"/>
                </a:lnTo>
                <a:lnTo>
                  <a:pt x="516997" y="289335"/>
                </a:lnTo>
                <a:lnTo>
                  <a:pt x="516235" y="289335"/>
                </a:lnTo>
                <a:cubicBezTo>
                  <a:pt x="514235" y="289335"/>
                  <a:pt x="513568" y="288573"/>
                  <a:pt x="513568" y="286382"/>
                </a:cubicBezTo>
                <a:lnTo>
                  <a:pt x="513568" y="257807"/>
                </a:lnTo>
                <a:lnTo>
                  <a:pt x="520045" y="257807"/>
                </a:lnTo>
                <a:cubicBezTo>
                  <a:pt x="521664" y="257807"/>
                  <a:pt x="523569" y="258378"/>
                  <a:pt x="523854" y="263046"/>
                </a:cubicBezTo>
                <a:lnTo>
                  <a:pt x="523854" y="263617"/>
                </a:lnTo>
                <a:lnTo>
                  <a:pt x="525855" y="263617"/>
                </a:lnTo>
                <a:lnTo>
                  <a:pt x="525855" y="254759"/>
                </a:lnTo>
                <a:cubicBezTo>
                  <a:pt x="525817" y="254357"/>
                  <a:pt x="525493" y="254040"/>
                  <a:pt x="525093" y="253997"/>
                </a:cubicBezTo>
                <a:moveTo>
                  <a:pt x="404602" y="256092"/>
                </a:moveTo>
                <a:lnTo>
                  <a:pt x="406221" y="256092"/>
                </a:lnTo>
                <a:cubicBezTo>
                  <a:pt x="407164" y="256033"/>
                  <a:pt x="407983" y="256752"/>
                  <a:pt x="408040" y="257697"/>
                </a:cubicBezTo>
                <a:cubicBezTo>
                  <a:pt x="408040" y="257797"/>
                  <a:pt x="408040" y="257897"/>
                  <a:pt x="408031" y="257997"/>
                </a:cubicBezTo>
                <a:lnTo>
                  <a:pt x="408031" y="278857"/>
                </a:lnTo>
                <a:cubicBezTo>
                  <a:pt x="407783" y="283796"/>
                  <a:pt x="403573" y="287594"/>
                  <a:pt x="398629" y="287342"/>
                </a:cubicBezTo>
                <a:cubicBezTo>
                  <a:pt x="398591" y="287339"/>
                  <a:pt x="398544" y="287337"/>
                  <a:pt x="398506" y="287334"/>
                </a:cubicBezTo>
                <a:cubicBezTo>
                  <a:pt x="393982" y="287249"/>
                  <a:pt x="390381" y="283513"/>
                  <a:pt x="390467" y="278989"/>
                </a:cubicBezTo>
                <a:cubicBezTo>
                  <a:pt x="390476" y="278787"/>
                  <a:pt x="390486" y="278583"/>
                  <a:pt x="390504" y="278381"/>
                </a:cubicBezTo>
                <a:lnTo>
                  <a:pt x="390504" y="259331"/>
                </a:lnTo>
                <a:cubicBezTo>
                  <a:pt x="390495" y="257891"/>
                  <a:pt x="391553" y="256666"/>
                  <a:pt x="392981" y="256473"/>
                </a:cubicBezTo>
                <a:lnTo>
                  <a:pt x="393743" y="256473"/>
                </a:lnTo>
                <a:lnTo>
                  <a:pt x="393743" y="254378"/>
                </a:lnTo>
                <a:lnTo>
                  <a:pt x="380122" y="254378"/>
                </a:lnTo>
                <a:lnTo>
                  <a:pt x="380122" y="256473"/>
                </a:lnTo>
                <a:lnTo>
                  <a:pt x="380694" y="256473"/>
                </a:lnTo>
                <a:cubicBezTo>
                  <a:pt x="382161" y="256621"/>
                  <a:pt x="383275" y="257858"/>
                  <a:pt x="383266" y="259331"/>
                </a:cubicBezTo>
                <a:lnTo>
                  <a:pt x="383266" y="278381"/>
                </a:lnTo>
                <a:cubicBezTo>
                  <a:pt x="383380" y="285692"/>
                  <a:pt x="389400" y="291525"/>
                  <a:pt x="396715" y="291411"/>
                </a:cubicBezTo>
                <a:cubicBezTo>
                  <a:pt x="397124" y="291404"/>
                  <a:pt x="397524" y="291379"/>
                  <a:pt x="397934" y="291335"/>
                </a:cubicBezTo>
                <a:cubicBezTo>
                  <a:pt x="404878" y="292231"/>
                  <a:pt x="411222" y="287332"/>
                  <a:pt x="412117" y="280393"/>
                </a:cubicBezTo>
                <a:cubicBezTo>
                  <a:pt x="412174" y="279947"/>
                  <a:pt x="412212" y="279497"/>
                  <a:pt x="412222" y="279048"/>
                </a:cubicBezTo>
                <a:lnTo>
                  <a:pt x="412222" y="258378"/>
                </a:lnTo>
                <a:cubicBezTo>
                  <a:pt x="412222" y="257521"/>
                  <a:pt x="412222" y="256473"/>
                  <a:pt x="413936" y="256473"/>
                </a:cubicBezTo>
                <a:lnTo>
                  <a:pt x="415651" y="256473"/>
                </a:lnTo>
                <a:lnTo>
                  <a:pt x="415651" y="254378"/>
                </a:lnTo>
                <a:lnTo>
                  <a:pt x="404697" y="254378"/>
                </a:lnTo>
                <a:close/>
                <a:moveTo>
                  <a:pt x="708735" y="280381"/>
                </a:moveTo>
                <a:cubicBezTo>
                  <a:pt x="707306" y="285048"/>
                  <a:pt x="704925" y="287144"/>
                  <a:pt x="700924" y="287144"/>
                </a:cubicBezTo>
                <a:lnTo>
                  <a:pt x="692638" y="287144"/>
                </a:lnTo>
                <a:cubicBezTo>
                  <a:pt x="692066" y="287144"/>
                  <a:pt x="691399" y="286287"/>
                  <a:pt x="691399" y="285429"/>
                </a:cubicBezTo>
                <a:lnTo>
                  <a:pt x="691399" y="259807"/>
                </a:lnTo>
                <a:cubicBezTo>
                  <a:pt x="691399" y="257521"/>
                  <a:pt x="692162" y="256473"/>
                  <a:pt x="694161" y="256473"/>
                </a:cubicBezTo>
                <a:lnTo>
                  <a:pt x="695019" y="256473"/>
                </a:lnTo>
                <a:lnTo>
                  <a:pt x="695019" y="254378"/>
                </a:lnTo>
                <a:lnTo>
                  <a:pt x="680922" y="254378"/>
                </a:lnTo>
                <a:lnTo>
                  <a:pt x="680922" y="256473"/>
                </a:lnTo>
                <a:lnTo>
                  <a:pt x="681779" y="256473"/>
                </a:lnTo>
                <a:cubicBezTo>
                  <a:pt x="682446" y="256473"/>
                  <a:pt x="684446" y="256473"/>
                  <a:pt x="684446" y="259807"/>
                </a:cubicBezTo>
                <a:lnTo>
                  <a:pt x="684446" y="285810"/>
                </a:lnTo>
                <a:cubicBezTo>
                  <a:pt x="684446" y="288668"/>
                  <a:pt x="682922" y="289049"/>
                  <a:pt x="681779" y="289049"/>
                </a:cubicBezTo>
                <a:lnTo>
                  <a:pt x="680922" y="289049"/>
                </a:lnTo>
                <a:lnTo>
                  <a:pt x="680922" y="291240"/>
                </a:lnTo>
                <a:lnTo>
                  <a:pt x="707877" y="291240"/>
                </a:lnTo>
                <a:lnTo>
                  <a:pt x="711116" y="280286"/>
                </a:lnTo>
                <a:lnTo>
                  <a:pt x="708926" y="280286"/>
                </a:lnTo>
                <a:close/>
                <a:moveTo>
                  <a:pt x="453465" y="267332"/>
                </a:moveTo>
                <a:lnTo>
                  <a:pt x="452798" y="267332"/>
                </a:lnTo>
                <a:cubicBezTo>
                  <a:pt x="450712" y="266456"/>
                  <a:pt x="449255" y="264530"/>
                  <a:pt x="448988" y="262284"/>
                </a:cubicBezTo>
                <a:cubicBezTo>
                  <a:pt x="449026" y="260623"/>
                  <a:pt x="449979" y="259120"/>
                  <a:pt x="451465" y="258378"/>
                </a:cubicBezTo>
                <a:cubicBezTo>
                  <a:pt x="453284" y="257283"/>
                  <a:pt x="455551" y="257283"/>
                  <a:pt x="457370" y="258378"/>
                </a:cubicBezTo>
                <a:cubicBezTo>
                  <a:pt x="460237" y="260076"/>
                  <a:pt x="461999" y="263146"/>
                  <a:pt x="462037" y="266475"/>
                </a:cubicBezTo>
                <a:lnTo>
                  <a:pt x="462037" y="267332"/>
                </a:lnTo>
                <a:lnTo>
                  <a:pt x="464228" y="267332"/>
                </a:lnTo>
                <a:lnTo>
                  <a:pt x="464228" y="254378"/>
                </a:lnTo>
                <a:lnTo>
                  <a:pt x="462133" y="254378"/>
                </a:lnTo>
                <a:lnTo>
                  <a:pt x="462133" y="254378"/>
                </a:lnTo>
                <a:cubicBezTo>
                  <a:pt x="462095" y="254841"/>
                  <a:pt x="461847" y="255261"/>
                  <a:pt x="461466" y="255521"/>
                </a:cubicBezTo>
                <a:cubicBezTo>
                  <a:pt x="460885" y="255740"/>
                  <a:pt x="460237" y="255740"/>
                  <a:pt x="459656" y="255521"/>
                </a:cubicBezTo>
                <a:cubicBezTo>
                  <a:pt x="455532" y="252823"/>
                  <a:pt x="450112" y="253214"/>
                  <a:pt x="446417" y="256473"/>
                </a:cubicBezTo>
                <a:cubicBezTo>
                  <a:pt x="444169" y="258651"/>
                  <a:pt x="443045" y="261742"/>
                  <a:pt x="443369" y="264855"/>
                </a:cubicBezTo>
                <a:cubicBezTo>
                  <a:pt x="443692" y="267946"/>
                  <a:pt x="445512" y="270684"/>
                  <a:pt x="448226" y="272190"/>
                </a:cubicBezTo>
                <a:lnTo>
                  <a:pt x="451084" y="273904"/>
                </a:lnTo>
                <a:cubicBezTo>
                  <a:pt x="453998" y="275388"/>
                  <a:pt x="456637" y="277352"/>
                  <a:pt x="458894" y="279714"/>
                </a:cubicBezTo>
                <a:cubicBezTo>
                  <a:pt x="460580" y="281798"/>
                  <a:pt x="460266" y="284857"/>
                  <a:pt x="458180" y="286547"/>
                </a:cubicBezTo>
                <a:cubicBezTo>
                  <a:pt x="458046" y="286658"/>
                  <a:pt x="457904" y="286762"/>
                  <a:pt x="457751" y="286858"/>
                </a:cubicBezTo>
                <a:cubicBezTo>
                  <a:pt x="455913" y="288334"/>
                  <a:pt x="453379" y="288595"/>
                  <a:pt x="451274" y="287525"/>
                </a:cubicBezTo>
                <a:cubicBezTo>
                  <a:pt x="447712" y="285722"/>
                  <a:pt x="445550" y="281988"/>
                  <a:pt x="445750" y="278000"/>
                </a:cubicBezTo>
                <a:lnTo>
                  <a:pt x="445750" y="277428"/>
                </a:lnTo>
                <a:lnTo>
                  <a:pt x="443463" y="277428"/>
                </a:lnTo>
                <a:lnTo>
                  <a:pt x="443463" y="290573"/>
                </a:lnTo>
                <a:lnTo>
                  <a:pt x="445559" y="290573"/>
                </a:lnTo>
                <a:lnTo>
                  <a:pt x="445559" y="290573"/>
                </a:lnTo>
                <a:cubicBezTo>
                  <a:pt x="445645" y="290002"/>
                  <a:pt x="445998" y="289506"/>
                  <a:pt x="446511" y="289239"/>
                </a:cubicBezTo>
                <a:cubicBezTo>
                  <a:pt x="446921" y="289001"/>
                  <a:pt x="447436" y="289001"/>
                  <a:pt x="447845" y="289239"/>
                </a:cubicBezTo>
                <a:cubicBezTo>
                  <a:pt x="450159" y="290482"/>
                  <a:pt x="452741" y="291137"/>
                  <a:pt x="455370" y="291144"/>
                </a:cubicBezTo>
                <a:cubicBezTo>
                  <a:pt x="457732" y="291201"/>
                  <a:pt x="460047" y="290462"/>
                  <a:pt x="461942" y="289049"/>
                </a:cubicBezTo>
                <a:cubicBezTo>
                  <a:pt x="466124" y="286327"/>
                  <a:pt x="467486" y="280844"/>
                  <a:pt x="465085" y="276476"/>
                </a:cubicBezTo>
                <a:cubicBezTo>
                  <a:pt x="462133" y="272321"/>
                  <a:pt x="458122" y="269032"/>
                  <a:pt x="453465" y="266951"/>
                </a:cubicBezTo>
                <a:moveTo>
                  <a:pt x="649013" y="286382"/>
                </a:moveTo>
                <a:lnTo>
                  <a:pt x="635107" y="254568"/>
                </a:lnTo>
                <a:cubicBezTo>
                  <a:pt x="634973" y="254127"/>
                  <a:pt x="634602" y="253798"/>
                  <a:pt x="634154" y="253711"/>
                </a:cubicBezTo>
                <a:cubicBezTo>
                  <a:pt x="634154" y="253711"/>
                  <a:pt x="633392" y="253711"/>
                  <a:pt x="632916" y="254283"/>
                </a:cubicBezTo>
                <a:lnTo>
                  <a:pt x="619962" y="286382"/>
                </a:lnTo>
                <a:cubicBezTo>
                  <a:pt x="619390" y="287715"/>
                  <a:pt x="618343" y="289239"/>
                  <a:pt x="616914" y="289239"/>
                </a:cubicBezTo>
                <a:lnTo>
                  <a:pt x="615580" y="289239"/>
                </a:lnTo>
                <a:lnTo>
                  <a:pt x="615580" y="291430"/>
                </a:lnTo>
                <a:lnTo>
                  <a:pt x="626248" y="291430"/>
                </a:lnTo>
                <a:lnTo>
                  <a:pt x="626248" y="289239"/>
                </a:lnTo>
                <a:lnTo>
                  <a:pt x="625201" y="289239"/>
                </a:lnTo>
                <a:cubicBezTo>
                  <a:pt x="624677" y="289219"/>
                  <a:pt x="624191" y="288976"/>
                  <a:pt x="623867" y="288573"/>
                </a:cubicBezTo>
                <a:cubicBezTo>
                  <a:pt x="623677" y="288249"/>
                  <a:pt x="623677" y="287849"/>
                  <a:pt x="623867" y="287525"/>
                </a:cubicBezTo>
                <a:lnTo>
                  <a:pt x="627106" y="280000"/>
                </a:lnTo>
                <a:lnTo>
                  <a:pt x="639012" y="280000"/>
                </a:lnTo>
                <a:lnTo>
                  <a:pt x="642345" y="287525"/>
                </a:lnTo>
                <a:cubicBezTo>
                  <a:pt x="642575" y="287873"/>
                  <a:pt x="642575" y="288320"/>
                  <a:pt x="642345" y="288668"/>
                </a:cubicBezTo>
                <a:cubicBezTo>
                  <a:pt x="642145" y="289058"/>
                  <a:pt x="641736" y="289286"/>
                  <a:pt x="641298" y="289239"/>
                </a:cubicBezTo>
                <a:lnTo>
                  <a:pt x="639012" y="289239"/>
                </a:lnTo>
                <a:lnTo>
                  <a:pt x="639012" y="291430"/>
                </a:lnTo>
                <a:lnTo>
                  <a:pt x="652633" y="291430"/>
                </a:lnTo>
                <a:lnTo>
                  <a:pt x="652633" y="289239"/>
                </a:lnTo>
                <a:lnTo>
                  <a:pt x="651680" y="289239"/>
                </a:lnTo>
                <a:cubicBezTo>
                  <a:pt x="650537" y="289239"/>
                  <a:pt x="649680" y="288382"/>
                  <a:pt x="648918" y="286477"/>
                </a:cubicBezTo>
                <a:moveTo>
                  <a:pt x="636726" y="276190"/>
                </a:moveTo>
                <a:lnTo>
                  <a:pt x="628058" y="276190"/>
                </a:lnTo>
                <a:lnTo>
                  <a:pt x="632440" y="266665"/>
                </a:lnTo>
                <a:close/>
                <a:moveTo>
                  <a:pt x="817701" y="289239"/>
                </a:moveTo>
                <a:cubicBezTo>
                  <a:pt x="816558" y="289239"/>
                  <a:pt x="815701" y="288382"/>
                  <a:pt x="814938" y="286477"/>
                </a:cubicBezTo>
                <a:lnTo>
                  <a:pt x="800937" y="254473"/>
                </a:lnTo>
                <a:cubicBezTo>
                  <a:pt x="800804" y="254032"/>
                  <a:pt x="800432" y="253702"/>
                  <a:pt x="799985" y="253616"/>
                </a:cubicBezTo>
                <a:cubicBezTo>
                  <a:pt x="799985" y="253616"/>
                  <a:pt x="799223" y="253616"/>
                  <a:pt x="798746" y="254187"/>
                </a:cubicBezTo>
                <a:lnTo>
                  <a:pt x="785220" y="286382"/>
                </a:lnTo>
                <a:cubicBezTo>
                  <a:pt x="784649" y="287715"/>
                  <a:pt x="783601" y="289239"/>
                  <a:pt x="782173" y="289239"/>
                </a:cubicBezTo>
                <a:lnTo>
                  <a:pt x="780839" y="289239"/>
                </a:lnTo>
                <a:lnTo>
                  <a:pt x="780839" y="291430"/>
                </a:lnTo>
                <a:lnTo>
                  <a:pt x="791412" y="291430"/>
                </a:lnTo>
                <a:lnTo>
                  <a:pt x="791412" y="289239"/>
                </a:lnTo>
                <a:lnTo>
                  <a:pt x="790364" y="289239"/>
                </a:lnTo>
                <a:cubicBezTo>
                  <a:pt x="789841" y="289219"/>
                  <a:pt x="789355" y="288976"/>
                  <a:pt x="789031" y="288573"/>
                </a:cubicBezTo>
                <a:cubicBezTo>
                  <a:pt x="788840" y="288249"/>
                  <a:pt x="788840" y="287849"/>
                  <a:pt x="789031" y="287525"/>
                </a:cubicBezTo>
                <a:lnTo>
                  <a:pt x="792269" y="280000"/>
                </a:lnTo>
                <a:lnTo>
                  <a:pt x="804080" y="280000"/>
                </a:lnTo>
                <a:lnTo>
                  <a:pt x="807414" y="287525"/>
                </a:lnTo>
                <a:cubicBezTo>
                  <a:pt x="807642" y="287873"/>
                  <a:pt x="807642" y="288320"/>
                  <a:pt x="807414" y="288668"/>
                </a:cubicBezTo>
                <a:cubicBezTo>
                  <a:pt x="807214" y="289058"/>
                  <a:pt x="806805" y="289286"/>
                  <a:pt x="806366" y="289239"/>
                </a:cubicBezTo>
                <a:lnTo>
                  <a:pt x="804842" y="289239"/>
                </a:lnTo>
                <a:lnTo>
                  <a:pt x="804842" y="291430"/>
                </a:lnTo>
                <a:lnTo>
                  <a:pt x="818463" y="291430"/>
                </a:lnTo>
                <a:lnTo>
                  <a:pt x="818463" y="289239"/>
                </a:lnTo>
                <a:close/>
                <a:moveTo>
                  <a:pt x="802747" y="276190"/>
                </a:moveTo>
                <a:lnTo>
                  <a:pt x="794079" y="276190"/>
                </a:lnTo>
                <a:lnTo>
                  <a:pt x="798460" y="266665"/>
                </a:lnTo>
                <a:close/>
                <a:moveTo>
                  <a:pt x="347928" y="286382"/>
                </a:moveTo>
                <a:lnTo>
                  <a:pt x="334212" y="254473"/>
                </a:lnTo>
                <a:cubicBezTo>
                  <a:pt x="334079" y="254032"/>
                  <a:pt x="333707" y="253702"/>
                  <a:pt x="333260" y="253616"/>
                </a:cubicBezTo>
                <a:cubicBezTo>
                  <a:pt x="333260" y="253616"/>
                  <a:pt x="332497" y="253616"/>
                  <a:pt x="332021" y="254187"/>
                </a:cubicBezTo>
                <a:lnTo>
                  <a:pt x="318686" y="286382"/>
                </a:lnTo>
                <a:cubicBezTo>
                  <a:pt x="318115" y="287715"/>
                  <a:pt x="317067" y="289239"/>
                  <a:pt x="315543" y="289239"/>
                </a:cubicBezTo>
                <a:lnTo>
                  <a:pt x="314304" y="289239"/>
                </a:lnTo>
                <a:lnTo>
                  <a:pt x="314304" y="291430"/>
                </a:lnTo>
                <a:lnTo>
                  <a:pt x="324687" y="291430"/>
                </a:lnTo>
                <a:lnTo>
                  <a:pt x="324687" y="289239"/>
                </a:lnTo>
                <a:lnTo>
                  <a:pt x="323639" y="289239"/>
                </a:lnTo>
                <a:cubicBezTo>
                  <a:pt x="323116" y="289247"/>
                  <a:pt x="322620" y="288998"/>
                  <a:pt x="322306" y="288573"/>
                </a:cubicBezTo>
                <a:cubicBezTo>
                  <a:pt x="322115" y="288249"/>
                  <a:pt x="322115" y="287849"/>
                  <a:pt x="322306" y="287525"/>
                </a:cubicBezTo>
                <a:lnTo>
                  <a:pt x="325449" y="280000"/>
                </a:lnTo>
                <a:lnTo>
                  <a:pt x="337355" y="280000"/>
                </a:lnTo>
                <a:lnTo>
                  <a:pt x="340594" y="287525"/>
                </a:lnTo>
                <a:cubicBezTo>
                  <a:pt x="340793" y="287878"/>
                  <a:pt x="340793" y="288314"/>
                  <a:pt x="340594" y="288668"/>
                </a:cubicBezTo>
                <a:cubicBezTo>
                  <a:pt x="340365" y="289025"/>
                  <a:pt x="339965" y="289241"/>
                  <a:pt x="339546" y="289239"/>
                </a:cubicBezTo>
                <a:lnTo>
                  <a:pt x="338022" y="289239"/>
                </a:lnTo>
                <a:lnTo>
                  <a:pt x="338022" y="291430"/>
                </a:lnTo>
                <a:lnTo>
                  <a:pt x="351547" y="291430"/>
                </a:lnTo>
                <a:lnTo>
                  <a:pt x="351547" y="289239"/>
                </a:lnTo>
                <a:lnTo>
                  <a:pt x="350595" y="289239"/>
                </a:lnTo>
                <a:cubicBezTo>
                  <a:pt x="349547" y="289239"/>
                  <a:pt x="348690" y="288382"/>
                  <a:pt x="347833" y="286477"/>
                </a:cubicBezTo>
                <a:moveTo>
                  <a:pt x="335736" y="276190"/>
                </a:moveTo>
                <a:lnTo>
                  <a:pt x="327068" y="276190"/>
                </a:lnTo>
                <a:lnTo>
                  <a:pt x="331450" y="266665"/>
                </a:lnTo>
                <a:close/>
                <a:moveTo>
                  <a:pt x="934096" y="47590"/>
                </a:moveTo>
                <a:lnTo>
                  <a:pt x="938669" y="50352"/>
                </a:lnTo>
                <a:cubicBezTo>
                  <a:pt x="943936" y="53059"/>
                  <a:pt x="948755" y="56562"/>
                  <a:pt x="952956" y="60735"/>
                </a:cubicBezTo>
                <a:cubicBezTo>
                  <a:pt x="955994" y="64300"/>
                  <a:pt x="955556" y="69650"/>
                  <a:pt x="951994" y="72685"/>
                </a:cubicBezTo>
                <a:cubicBezTo>
                  <a:pt x="951642" y="72987"/>
                  <a:pt x="951260" y="73258"/>
                  <a:pt x="950860" y="73498"/>
                </a:cubicBezTo>
                <a:cubicBezTo>
                  <a:pt x="947651" y="76176"/>
                  <a:pt x="943145" y="76663"/>
                  <a:pt x="939430" y="74736"/>
                </a:cubicBezTo>
                <a:cubicBezTo>
                  <a:pt x="933420" y="71655"/>
                  <a:pt x="929715" y="65392"/>
                  <a:pt x="929905" y="58639"/>
                </a:cubicBezTo>
                <a:lnTo>
                  <a:pt x="929905" y="57782"/>
                </a:lnTo>
                <a:lnTo>
                  <a:pt x="926381" y="57782"/>
                </a:lnTo>
                <a:lnTo>
                  <a:pt x="926381" y="80832"/>
                </a:lnTo>
                <a:lnTo>
                  <a:pt x="929715" y="80832"/>
                </a:lnTo>
                <a:lnTo>
                  <a:pt x="929715" y="80166"/>
                </a:lnTo>
                <a:cubicBezTo>
                  <a:pt x="929953" y="79100"/>
                  <a:pt x="930648" y="78195"/>
                  <a:pt x="931620" y="77689"/>
                </a:cubicBezTo>
                <a:cubicBezTo>
                  <a:pt x="932306" y="77317"/>
                  <a:pt x="933125" y="77317"/>
                  <a:pt x="933811" y="77689"/>
                </a:cubicBezTo>
                <a:cubicBezTo>
                  <a:pt x="937735" y="79811"/>
                  <a:pt x="942117" y="80955"/>
                  <a:pt x="946574" y="81023"/>
                </a:cubicBezTo>
                <a:cubicBezTo>
                  <a:pt x="950823" y="81107"/>
                  <a:pt x="954985" y="79766"/>
                  <a:pt x="958385" y="77213"/>
                </a:cubicBezTo>
                <a:cubicBezTo>
                  <a:pt x="965348" y="72250"/>
                  <a:pt x="967653" y="62947"/>
                  <a:pt x="963814" y="55305"/>
                </a:cubicBezTo>
                <a:cubicBezTo>
                  <a:pt x="958319" y="47850"/>
                  <a:pt x="950823" y="42104"/>
                  <a:pt x="942193" y="38732"/>
                </a:cubicBezTo>
                <a:cubicBezTo>
                  <a:pt x="938602" y="37084"/>
                  <a:pt x="936116" y="33698"/>
                  <a:pt x="935621" y="29778"/>
                </a:cubicBezTo>
                <a:cubicBezTo>
                  <a:pt x="935611" y="26762"/>
                  <a:pt x="937211" y="23969"/>
                  <a:pt x="939812" y="22444"/>
                </a:cubicBezTo>
                <a:cubicBezTo>
                  <a:pt x="943260" y="20637"/>
                  <a:pt x="947431" y="20856"/>
                  <a:pt x="950670" y="23016"/>
                </a:cubicBezTo>
                <a:cubicBezTo>
                  <a:pt x="955699" y="25967"/>
                  <a:pt x="958785" y="31373"/>
                  <a:pt x="958766" y="37208"/>
                </a:cubicBezTo>
                <a:lnTo>
                  <a:pt x="958766" y="38732"/>
                </a:lnTo>
                <a:lnTo>
                  <a:pt x="962100" y="38732"/>
                </a:lnTo>
                <a:lnTo>
                  <a:pt x="962100" y="16824"/>
                </a:lnTo>
                <a:lnTo>
                  <a:pt x="958957" y="16824"/>
                </a:lnTo>
                <a:lnTo>
                  <a:pt x="958957" y="17491"/>
                </a:lnTo>
                <a:cubicBezTo>
                  <a:pt x="958919" y="18204"/>
                  <a:pt x="958566" y="18863"/>
                  <a:pt x="958004" y="19301"/>
                </a:cubicBezTo>
                <a:cubicBezTo>
                  <a:pt x="956756" y="19680"/>
                  <a:pt x="955404" y="19507"/>
                  <a:pt x="954289" y="18825"/>
                </a:cubicBezTo>
                <a:cubicBezTo>
                  <a:pt x="947117" y="14334"/>
                  <a:pt x="937850" y="15111"/>
                  <a:pt x="931525" y="20730"/>
                </a:cubicBezTo>
                <a:cubicBezTo>
                  <a:pt x="927524" y="24434"/>
                  <a:pt x="925448" y="29774"/>
                  <a:pt x="925905" y="35208"/>
                </a:cubicBezTo>
                <a:cubicBezTo>
                  <a:pt x="926533" y="40569"/>
                  <a:pt x="929687" y="45309"/>
                  <a:pt x="934382" y="47971"/>
                </a:cubicBezTo>
                <a:moveTo>
                  <a:pt x="851991" y="62640"/>
                </a:moveTo>
                <a:lnTo>
                  <a:pt x="848562" y="62640"/>
                </a:lnTo>
                <a:lnTo>
                  <a:pt x="848562" y="63211"/>
                </a:lnTo>
                <a:cubicBezTo>
                  <a:pt x="846085" y="71212"/>
                  <a:pt x="841799" y="74832"/>
                  <a:pt x="834751" y="74832"/>
                </a:cubicBezTo>
                <a:lnTo>
                  <a:pt x="818939" y="74832"/>
                </a:lnTo>
                <a:cubicBezTo>
                  <a:pt x="817673" y="74832"/>
                  <a:pt x="816653" y="73808"/>
                  <a:pt x="816653" y="72546"/>
                </a:cubicBezTo>
                <a:lnTo>
                  <a:pt x="816653" y="49971"/>
                </a:lnTo>
                <a:lnTo>
                  <a:pt x="833798" y="49971"/>
                </a:lnTo>
                <a:cubicBezTo>
                  <a:pt x="836751" y="49971"/>
                  <a:pt x="837513" y="53115"/>
                  <a:pt x="837513" y="55020"/>
                </a:cubicBezTo>
                <a:lnTo>
                  <a:pt x="837513" y="56258"/>
                </a:lnTo>
                <a:lnTo>
                  <a:pt x="841132" y="56258"/>
                </a:lnTo>
                <a:lnTo>
                  <a:pt x="841132" y="37208"/>
                </a:lnTo>
                <a:lnTo>
                  <a:pt x="837513" y="37208"/>
                </a:lnTo>
                <a:lnTo>
                  <a:pt x="837513" y="38732"/>
                </a:lnTo>
                <a:cubicBezTo>
                  <a:pt x="837513" y="40637"/>
                  <a:pt x="836560" y="43780"/>
                  <a:pt x="833798" y="43780"/>
                </a:cubicBezTo>
                <a:lnTo>
                  <a:pt x="816653" y="43780"/>
                </a:lnTo>
                <a:lnTo>
                  <a:pt x="816653" y="22349"/>
                </a:lnTo>
                <a:lnTo>
                  <a:pt x="835227" y="22349"/>
                </a:lnTo>
                <a:cubicBezTo>
                  <a:pt x="839704" y="22349"/>
                  <a:pt x="842847" y="25968"/>
                  <a:pt x="843133" y="31874"/>
                </a:cubicBezTo>
                <a:lnTo>
                  <a:pt x="843133" y="32636"/>
                </a:lnTo>
                <a:lnTo>
                  <a:pt x="846467" y="32636"/>
                </a:lnTo>
                <a:lnTo>
                  <a:pt x="845133" y="16634"/>
                </a:lnTo>
                <a:lnTo>
                  <a:pt x="798365" y="16634"/>
                </a:lnTo>
                <a:lnTo>
                  <a:pt x="798365" y="19682"/>
                </a:lnTo>
                <a:lnTo>
                  <a:pt x="799699" y="19682"/>
                </a:lnTo>
                <a:cubicBezTo>
                  <a:pt x="803032" y="19682"/>
                  <a:pt x="804461" y="21396"/>
                  <a:pt x="804461" y="25397"/>
                </a:cubicBezTo>
                <a:lnTo>
                  <a:pt x="804461" y="71498"/>
                </a:lnTo>
                <a:cubicBezTo>
                  <a:pt x="804461" y="75498"/>
                  <a:pt x="803032" y="77118"/>
                  <a:pt x="799699" y="77118"/>
                </a:cubicBezTo>
                <a:lnTo>
                  <a:pt x="798365" y="77118"/>
                </a:lnTo>
                <a:lnTo>
                  <a:pt x="798365" y="80642"/>
                </a:lnTo>
                <a:lnTo>
                  <a:pt x="846467" y="80642"/>
                </a:lnTo>
                <a:close/>
                <a:moveTo>
                  <a:pt x="1000962" y="77308"/>
                </a:moveTo>
                <a:lnTo>
                  <a:pt x="999628" y="77308"/>
                </a:lnTo>
                <a:cubicBezTo>
                  <a:pt x="996295" y="77308"/>
                  <a:pt x="994770" y="75594"/>
                  <a:pt x="994770" y="71688"/>
                </a:cubicBezTo>
                <a:lnTo>
                  <a:pt x="994770" y="25587"/>
                </a:lnTo>
                <a:cubicBezTo>
                  <a:pt x="994770" y="21682"/>
                  <a:pt x="996295" y="19872"/>
                  <a:pt x="999628" y="19872"/>
                </a:cubicBezTo>
                <a:lnTo>
                  <a:pt x="1000962" y="19872"/>
                </a:lnTo>
                <a:lnTo>
                  <a:pt x="1000962" y="16443"/>
                </a:lnTo>
                <a:lnTo>
                  <a:pt x="976578" y="16443"/>
                </a:lnTo>
                <a:lnTo>
                  <a:pt x="976578" y="19682"/>
                </a:lnTo>
                <a:lnTo>
                  <a:pt x="978102" y="19682"/>
                </a:lnTo>
                <a:cubicBezTo>
                  <a:pt x="981436" y="19682"/>
                  <a:pt x="982864" y="21396"/>
                  <a:pt x="982864" y="25397"/>
                </a:cubicBezTo>
                <a:lnTo>
                  <a:pt x="982864" y="71498"/>
                </a:lnTo>
                <a:cubicBezTo>
                  <a:pt x="982864" y="75498"/>
                  <a:pt x="981436" y="77118"/>
                  <a:pt x="978102" y="77118"/>
                </a:cubicBezTo>
                <a:lnTo>
                  <a:pt x="976578" y="77118"/>
                </a:lnTo>
                <a:lnTo>
                  <a:pt x="976578" y="80642"/>
                </a:lnTo>
                <a:lnTo>
                  <a:pt x="1000962" y="80642"/>
                </a:lnTo>
                <a:close/>
                <a:moveTo>
                  <a:pt x="405554" y="77308"/>
                </a:moveTo>
                <a:lnTo>
                  <a:pt x="404316" y="77308"/>
                </a:lnTo>
                <a:cubicBezTo>
                  <a:pt x="400982" y="77308"/>
                  <a:pt x="399553" y="75594"/>
                  <a:pt x="399553" y="71688"/>
                </a:cubicBezTo>
                <a:lnTo>
                  <a:pt x="399553" y="51019"/>
                </a:lnTo>
                <a:lnTo>
                  <a:pt x="424509" y="51019"/>
                </a:lnTo>
                <a:lnTo>
                  <a:pt x="424509" y="71688"/>
                </a:lnTo>
                <a:cubicBezTo>
                  <a:pt x="424509" y="75689"/>
                  <a:pt x="423080" y="77308"/>
                  <a:pt x="419556" y="77308"/>
                </a:cubicBezTo>
                <a:lnTo>
                  <a:pt x="418222" y="77308"/>
                </a:lnTo>
                <a:lnTo>
                  <a:pt x="418222" y="80832"/>
                </a:lnTo>
                <a:lnTo>
                  <a:pt x="442702" y="80832"/>
                </a:lnTo>
                <a:lnTo>
                  <a:pt x="442702" y="77308"/>
                </a:lnTo>
                <a:lnTo>
                  <a:pt x="441177" y="77308"/>
                </a:lnTo>
                <a:cubicBezTo>
                  <a:pt x="437844" y="77308"/>
                  <a:pt x="436415" y="75689"/>
                  <a:pt x="436415" y="71688"/>
                </a:cubicBezTo>
                <a:lnTo>
                  <a:pt x="436415" y="25587"/>
                </a:lnTo>
                <a:cubicBezTo>
                  <a:pt x="436415" y="21587"/>
                  <a:pt x="437844" y="19872"/>
                  <a:pt x="441177" y="19872"/>
                </a:cubicBezTo>
                <a:lnTo>
                  <a:pt x="442702" y="19872"/>
                </a:lnTo>
                <a:lnTo>
                  <a:pt x="442702" y="16443"/>
                </a:lnTo>
                <a:lnTo>
                  <a:pt x="418222" y="16443"/>
                </a:lnTo>
                <a:lnTo>
                  <a:pt x="418222" y="19682"/>
                </a:lnTo>
                <a:lnTo>
                  <a:pt x="419937" y="19682"/>
                </a:lnTo>
                <a:cubicBezTo>
                  <a:pt x="423366" y="19682"/>
                  <a:pt x="424890" y="21492"/>
                  <a:pt x="424890" y="25397"/>
                </a:cubicBezTo>
                <a:lnTo>
                  <a:pt x="424890" y="44447"/>
                </a:lnTo>
                <a:lnTo>
                  <a:pt x="399935" y="44447"/>
                </a:lnTo>
                <a:lnTo>
                  <a:pt x="399935" y="25397"/>
                </a:lnTo>
                <a:cubicBezTo>
                  <a:pt x="399935" y="21587"/>
                  <a:pt x="401458" y="19682"/>
                  <a:pt x="404697" y="19682"/>
                </a:cubicBezTo>
                <a:lnTo>
                  <a:pt x="405935" y="19682"/>
                </a:lnTo>
                <a:lnTo>
                  <a:pt x="405935" y="16253"/>
                </a:lnTo>
                <a:lnTo>
                  <a:pt x="381837" y="16253"/>
                </a:lnTo>
                <a:lnTo>
                  <a:pt x="381837" y="19682"/>
                </a:lnTo>
                <a:lnTo>
                  <a:pt x="383075" y="19682"/>
                </a:lnTo>
                <a:cubicBezTo>
                  <a:pt x="386504" y="19682"/>
                  <a:pt x="387838" y="21301"/>
                  <a:pt x="387838" y="25397"/>
                </a:cubicBezTo>
                <a:lnTo>
                  <a:pt x="387838" y="71498"/>
                </a:lnTo>
                <a:cubicBezTo>
                  <a:pt x="387838" y="75594"/>
                  <a:pt x="386599" y="77118"/>
                  <a:pt x="383075" y="77118"/>
                </a:cubicBezTo>
                <a:lnTo>
                  <a:pt x="381837" y="77118"/>
                </a:lnTo>
                <a:lnTo>
                  <a:pt x="381837" y="80642"/>
                </a:lnTo>
                <a:lnTo>
                  <a:pt x="406030" y="80642"/>
                </a:lnTo>
                <a:close/>
                <a:moveTo>
                  <a:pt x="506233" y="62259"/>
                </a:moveTo>
                <a:lnTo>
                  <a:pt x="502519" y="62259"/>
                </a:lnTo>
                <a:lnTo>
                  <a:pt x="502519" y="62830"/>
                </a:lnTo>
                <a:cubicBezTo>
                  <a:pt x="501633" y="69704"/>
                  <a:pt x="495632" y="74754"/>
                  <a:pt x="488707" y="74451"/>
                </a:cubicBezTo>
                <a:lnTo>
                  <a:pt x="472896" y="74451"/>
                </a:lnTo>
                <a:cubicBezTo>
                  <a:pt x="471686" y="74452"/>
                  <a:pt x="470705" y="73471"/>
                  <a:pt x="470705" y="72262"/>
                </a:cubicBezTo>
                <a:cubicBezTo>
                  <a:pt x="470705" y="72229"/>
                  <a:pt x="470705" y="72197"/>
                  <a:pt x="470705" y="72165"/>
                </a:cubicBezTo>
                <a:lnTo>
                  <a:pt x="470705" y="49971"/>
                </a:lnTo>
                <a:lnTo>
                  <a:pt x="487946" y="49971"/>
                </a:lnTo>
                <a:cubicBezTo>
                  <a:pt x="490422" y="49971"/>
                  <a:pt x="491470" y="52543"/>
                  <a:pt x="491470" y="55020"/>
                </a:cubicBezTo>
                <a:lnTo>
                  <a:pt x="491470" y="56258"/>
                </a:lnTo>
                <a:lnTo>
                  <a:pt x="495089" y="56258"/>
                </a:lnTo>
                <a:lnTo>
                  <a:pt x="495089" y="37208"/>
                </a:lnTo>
                <a:lnTo>
                  <a:pt x="491470" y="37208"/>
                </a:lnTo>
                <a:lnTo>
                  <a:pt x="491470" y="38732"/>
                </a:lnTo>
                <a:cubicBezTo>
                  <a:pt x="491470" y="40827"/>
                  <a:pt x="490422" y="43780"/>
                  <a:pt x="487946" y="43780"/>
                </a:cubicBezTo>
                <a:lnTo>
                  <a:pt x="470705" y="43780"/>
                </a:lnTo>
                <a:lnTo>
                  <a:pt x="470705" y="22349"/>
                </a:lnTo>
                <a:lnTo>
                  <a:pt x="489184" y="22349"/>
                </a:lnTo>
                <a:cubicBezTo>
                  <a:pt x="493756" y="22349"/>
                  <a:pt x="496804" y="25968"/>
                  <a:pt x="497089" y="31874"/>
                </a:cubicBezTo>
                <a:lnTo>
                  <a:pt x="497089" y="32636"/>
                </a:lnTo>
                <a:lnTo>
                  <a:pt x="500423" y="32636"/>
                </a:lnTo>
                <a:lnTo>
                  <a:pt x="499280" y="16634"/>
                </a:lnTo>
                <a:lnTo>
                  <a:pt x="452417" y="16634"/>
                </a:lnTo>
                <a:lnTo>
                  <a:pt x="452417" y="19682"/>
                </a:lnTo>
                <a:lnTo>
                  <a:pt x="453655" y="19682"/>
                </a:lnTo>
                <a:cubicBezTo>
                  <a:pt x="456989" y="19682"/>
                  <a:pt x="458608" y="21492"/>
                  <a:pt x="458608" y="25397"/>
                </a:cubicBezTo>
                <a:lnTo>
                  <a:pt x="458608" y="71498"/>
                </a:lnTo>
                <a:cubicBezTo>
                  <a:pt x="458608" y="75403"/>
                  <a:pt x="457085" y="77118"/>
                  <a:pt x="453655" y="77118"/>
                </a:cubicBezTo>
                <a:lnTo>
                  <a:pt x="452417" y="77118"/>
                </a:lnTo>
                <a:lnTo>
                  <a:pt x="452417" y="80642"/>
                </a:lnTo>
                <a:lnTo>
                  <a:pt x="500519" y="80642"/>
                </a:lnTo>
                <a:close/>
                <a:moveTo>
                  <a:pt x="1077733" y="24159"/>
                </a:moveTo>
                <a:lnTo>
                  <a:pt x="1096783" y="53305"/>
                </a:lnTo>
                <a:lnTo>
                  <a:pt x="1096783" y="71307"/>
                </a:lnTo>
                <a:cubicBezTo>
                  <a:pt x="1096783" y="75403"/>
                  <a:pt x="1095354" y="77118"/>
                  <a:pt x="1091926" y="77118"/>
                </a:cubicBezTo>
                <a:lnTo>
                  <a:pt x="1090592" y="77118"/>
                </a:lnTo>
                <a:lnTo>
                  <a:pt x="1090592" y="80547"/>
                </a:lnTo>
                <a:lnTo>
                  <a:pt x="1115262" y="80547"/>
                </a:lnTo>
                <a:lnTo>
                  <a:pt x="1115262" y="77118"/>
                </a:lnTo>
                <a:lnTo>
                  <a:pt x="1113928" y="77118"/>
                </a:lnTo>
                <a:cubicBezTo>
                  <a:pt x="1110309" y="77118"/>
                  <a:pt x="1108880" y="75498"/>
                  <a:pt x="1108880" y="71498"/>
                </a:cubicBezTo>
                <a:lnTo>
                  <a:pt x="1108880" y="52448"/>
                </a:lnTo>
                <a:lnTo>
                  <a:pt x="1125835" y="23873"/>
                </a:lnTo>
                <a:cubicBezTo>
                  <a:pt x="1127054" y="21399"/>
                  <a:pt x="1129473" y="19739"/>
                  <a:pt x="1132217" y="19491"/>
                </a:cubicBezTo>
                <a:lnTo>
                  <a:pt x="1133074" y="19491"/>
                </a:lnTo>
                <a:lnTo>
                  <a:pt x="1133074" y="15967"/>
                </a:lnTo>
                <a:lnTo>
                  <a:pt x="1115929" y="15967"/>
                </a:lnTo>
                <a:lnTo>
                  <a:pt x="1115929" y="19682"/>
                </a:lnTo>
                <a:lnTo>
                  <a:pt x="1118405" y="19682"/>
                </a:lnTo>
                <a:cubicBezTo>
                  <a:pt x="1118910" y="19743"/>
                  <a:pt x="1119348" y="20069"/>
                  <a:pt x="1119548" y="20539"/>
                </a:cubicBezTo>
                <a:cubicBezTo>
                  <a:pt x="1119891" y="21196"/>
                  <a:pt x="1119891" y="21977"/>
                  <a:pt x="1119548" y="22635"/>
                </a:cubicBezTo>
                <a:lnTo>
                  <a:pt x="1105928" y="45780"/>
                </a:lnTo>
                <a:lnTo>
                  <a:pt x="1090973" y="23016"/>
                </a:lnTo>
                <a:cubicBezTo>
                  <a:pt x="1090526" y="22284"/>
                  <a:pt x="1090526" y="21366"/>
                  <a:pt x="1090973" y="20634"/>
                </a:cubicBezTo>
                <a:cubicBezTo>
                  <a:pt x="1091278" y="20069"/>
                  <a:pt x="1091859" y="19707"/>
                  <a:pt x="1092497" y="19682"/>
                </a:cubicBezTo>
                <a:lnTo>
                  <a:pt x="1094783" y="19682"/>
                </a:lnTo>
                <a:lnTo>
                  <a:pt x="1094783" y="16158"/>
                </a:lnTo>
                <a:lnTo>
                  <a:pt x="1070876" y="16158"/>
                </a:lnTo>
                <a:lnTo>
                  <a:pt x="1070876" y="19682"/>
                </a:lnTo>
                <a:lnTo>
                  <a:pt x="1071733" y="19682"/>
                </a:lnTo>
                <a:cubicBezTo>
                  <a:pt x="1073352" y="19682"/>
                  <a:pt x="1075352" y="20253"/>
                  <a:pt x="1077543" y="24254"/>
                </a:cubicBezTo>
                <a:moveTo>
                  <a:pt x="629868" y="21111"/>
                </a:moveTo>
                <a:lnTo>
                  <a:pt x="632059" y="23682"/>
                </a:lnTo>
                <a:lnTo>
                  <a:pt x="633869" y="25778"/>
                </a:lnTo>
                <a:lnTo>
                  <a:pt x="633869" y="73403"/>
                </a:lnTo>
                <a:cubicBezTo>
                  <a:pt x="633869" y="75975"/>
                  <a:pt x="631487" y="77118"/>
                  <a:pt x="629201" y="77118"/>
                </a:cubicBezTo>
                <a:lnTo>
                  <a:pt x="627677" y="77118"/>
                </a:lnTo>
                <a:lnTo>
                  <a:pt x="627677" y="80737"/>
                </a:lnTo>
                <a:lnTo>
                  <a:pt x="646727" y="80737"/>
                </a:lnTo>
                <a:lnTo>
                  <a:pt x="646727" y="76832"/>
                </a:lnTo>
                <a:lnTo>
                  <a:pt x="645489" y="76832"/>
                </a:lnTo>
                <a:cubicBezTo>
                  <a:pt x="643012" y="76832"/>
                  <a:pt x="640536" y="75594"/>
                  <a:pt x="640536" y="73117"/>
                </a:cubicBezTo>
                <a:lnTo>
                  <a:pt x="640536" y="34350"/>
                </a:lnTo>
                <a:lnTo>
                  <a:pt x="680351" y="80547"/>
                </a:lnTo>
                <a:lnTo>
                  <a:pt x="680351" y="80547"/>
                </a:lnTo>
                <a:lnTo>
                  <a:pt x="682922" y="80547"/>
                </a:lnTo>
                <a:lnTo>
                  <a:pt x="682922" y="23397"/>
                </a:lnTo>
                <a:cubicBezTo>
                  <a:pt x="683170" y="21042"/>
                  <a:pt x="685275" y="19334"/>
                  <a:pt x="687628" y="19581"/>
                </a:cubicBezTo>
                <a:cubicBezTo>
                  <a:pt x="687647" y="19583"/>
                  <a:pt x="687665" y="19585"/>
                  <a:pt x="687685" y="19587"/>
                </a:cubicBezTo>
                <a:lnTo>
                  <a:pt x="689018" y="19587"/>
                </a:lnTo>
                <a:lnTo>
                  <a:pt x="689018" y="16158"/>
                </a:lnTo>
                <a:lnTo>
                  <a:pt x="669968" y="16158"/>
                </a:lnTo>
                <a:lnTo>
                  <a:pt x="669968" y="19682"/>
                </a:lnTo>
                <a:lnTo>
                  <a:pt x="671397" y="19682"/>
                </a:lnTo>
                <a:cubicBezTo>
                  <a:pt x="673692" y="19410"/>
                  <a:pt x="675778" y="21054"/>
                  <a:pt x="676054" y="23353"/>
                </a:cubicBezTo>
                <a:cubicBezTo>
                  <a:pt x="676054" y="23399"/>
                  <a:pt x="676064" y="23445"/>
                  <a:pt x="676064" y="23492"/>
                </a:cubicBezTo>
                <a:lnTo>
                  <a:pt x="676064" y="56925"/>
                </a:lnTo>
                <a:lnTo>
                  <a:pt x="640917" y="16253"/>
                </a:lnTo>
                <a:lnTo>
                  <a:pt x="623677" y="16253"/>
                </a:lnTo>
                <a:lnTo>
                  <a:pt x="623677" y="19682"/>
                </a:lnTo>
                <a:lnTo>
                  <a:pt x="624534" y="19682"/>
                </a:lnTo>
                <a:cubicBezTo>
                  <a:pt x="627010" y="19682"/>
                  <a:pt x="628439" y="19682"/>
                  <a:pt x="629487" y="21206"/>
                </a:cubicBezTo>
                <a:moveTo>
                  <a:pt x="734262" y="24444"/>
                </a:moveTo>
                <a:lnTo>
                  <a:pt x="758170" y="79689"/>
                </a:lnTo>
                <a:lnTo>
                  <a:pt x="758170" y="79689"/>
                </a:lnTo>
                <a:cubicBezTo>
                  <a:pt x="758646" y="80258"/>
                  <a:pt x="759332" y="80603"/>
                  <a:pt x="760075" y="80642"/>
                </a:cubicBezTo>
                <a:lnTo>
                  <a:pt x="760075" y="80642"/>
                </a:lnTo>
                <a:cubicBezTo>
                  <a:pt x="760742" y="80537"/>
                  <a:pt x="761322" y="80156"/>
                  <a:pt x="761694" y="79594"/>
                </a:cubicBezTo>
                <a:lnTo>
                  <a:pt x="783316" y="24540"/>
                </a:lnTo>
                <a:cubicBezTo>
                  <a:pt x="785126" y="20825"/>
                  <a:pt x="786459" y="19491"/>
                  <a:pt x="788364" y="19491"/>
                </a:cubicBezTo>
                <a:lnTo>
                  <a:pt x="789221" y="19491"/>
                </a:lnTo>
                <a:lnTo>
                  <a:pt x="789221" y="16062"/>
                </a:lnTo>
                <a:lnTo>
                  <a:pt x="773029" y="16062"/>
                </a:lnTo>
                <a:lnTo>
                  <a:pt x="773029" y="19682"/>
                </a:lnTo>
                <a:lnTo>
                  <a:pt x="774839" y="19682"/>
                </a:lnTo>
                <a:cubicBezTo>
                  <a:pt x="775601" y="19719"/>
                  <a:pt x="776305" y="20106"/>
                  <a:pt x="776744" y="20730"/>
                </a:cubicBezTo>
                <a:cubicBezTo>
                  <a:pt x="777067" y="21357"/>
                  <a:pt x="777067" y="22102"/>
                  <a:pt x="776744" y="22730"/>
                </a:cubicBezTo>
                <a:lnTo>
                  <a:pt x="762837" y="59496"/>
                </a:lnTo>
                <a:lnTo>
                  <a:pt x="746740" y="22920"/>
                </a:lnTo>
                <a:cubicBezTo>
                  <a:pt x="746416" y="22293"/>
                  <a:pt x="746416" y="21548"/>
                  <a:pt x="746740" y="20920"/>
                </a:cubicBezTo>
                <a:cubicBezTo>
                  <a:pt x="747120" y="20325"/>
                  <a:pt x="747749" y="19938"/>
                  <a:pt x="748454" y="19872"/>
                </a:cubicBezTo>
                <a:lnTo>
                  <a:pt x="751407" y="19872"/>
                </a:lnTo>
                <a:lnTo>
                  <a:pt x="751407" y="16443"/>
                </a:lnTo>
                <a:lnTo>
                  <a:pt x="728356" y="16443"/>
                </a:lnTo>
                <a:lnTo>
                  <a:pt x="728356" y="19682"/>
                </a:lnTo>
                <a:lnTo>
                  <a:pt x="729309" y="19682"/>
                </a:lnTo>
                <a:cubicBezTo>
                  <a:pt x="731214" y="19682"/>
                  <a:pt x="732738" y="21111"/>
                  <a:pt x="734262" y="24444"/>
                </a:cubicBezTo>
                <a:moveTo>
                  <a:pt x="548524" y="10633"/>
                </a:moveTo>
                <a:lnTo>
                  <a:pt x="548524" y="53400"/>
                </a:lnTo>
                <a:cubicBezTo>
                  <a:pt x="548763" y="69496"/>
                  <a:pt x="562002" y="82351"/>
                  <a:pt x="578099" y="82112"/>
                </a:cubicBezTo>
                <a:cubicBezTo>
                  <a:pt x="578909" y="82101"/>
                  <a:pt x="579719" y="82055"/>
                  <a:pt x="580528" y="81975"/>
                </a:cubicBezTo>
                <a:cubicBezTo>
                  <a:pt x="598817" y="81975"/>
                  <a:pt x="611675" y="70831"/>
                  <a:pt x="611675" y="54829"/>
                </a:cubicBezTo>
                <a:lnTo>
                  <a:pt x="611675" y="8728"/>
                </a:lnTo>
                <a:cubicBezTo>
                  <a:pt x="611675" y="5585"/>
                  <a:pt x="613104" y="4061"/>
                  <a:pt x="616152" y="4061"/>
                </a:cubicBezTo>
                <a:lnTo>
                  <a:pt x="619962" y="4061"/>
                </a:lnTo>
                <a:lnTo>
                  <a:pt x="619962" y="-35"/>
                </a:lnTo>
                <a:lnTo>
                  <a:pt x="595197" y="-35"/>
                </a:lnTo>
                <a:lnTo>
                  <a:pt x="595197" y="4061"/>
                </a:lnTo>
                <a:lnTo>
                  <a:pt x="599102" y="4061"/>
                </a:lnTo>
                <a:cubicBezTo>
                  <a:pt x="601360" y="3880"/>
                  <a:pt x="603332" y="5561"/>
                  <a:pt x="603512" y="7816"/>
                </a:cubicBezTo>
                <a:cubicBezTo>
                  <a:pt x="603541" y="8120"/>
                  <a:pt x="603532" y="8426"/>
                  <a:pt x="603484" y="8728"/>
                </a:cubicBezTo>
                <a:lnTo>
                  <a:pt x="603484" y="54734"/>
                </a:lnTo>
                <a:cubicBezTo>
                  <a:pt x="603112" y="65669"/>
                  <a:pt x="593949" y="74235"/>
                  <a:pt x="583014" y="73866"/>
                </a:cubicBezTo>
                <a:cubicBezTo>
                  <a:pt x="582596" y="73851"/>
                  <a:pt x="582186" y="73824"/>
                  <a:pt x="581767" y="73784"/>
                </a:cubicBezTo>
                <a:cubicBezTo>
                  <a:pt x="571565" y="73819"/>
                  <a:pt x="563260" y="65573"/>
                  <a:pt x="563222" y="55368"/>
                </a:cubicBezTo>
                <a:cubicBezTo>
                  <a:pt x="563222" y="54839"/>
                  <a:pt x="563240" y="54309"/>
                  <a:pt x="563288" y="53781"/>
                </a:cubicBezTo>
                <a:lnTo>
                  <a:pt x="563288" y="10633"/>
                </a:lnTo>
                <a:cubicBezTo>
                  <a:pt x="563279" y="7147"/>
                  <a:pt x="566003" y="4263"/>
                  <a:pt x="569480" y="4061"/>
                </a:cubicBezTo>
                <a:lnTo>
                  <a:pt x="571479" y="4061"/>
                </a:lnTo>
                <a:lnTo>
                  <a:pt x="571479" y="-35"/>
                </a:lnTo>
                <a:lnTo>
                  <a:pt x="540523" y="-35"/>
                </a:lnTo>
                <a:lnTo>
                  <a:pt x="540523" y="4061"/>
                </a:lnTo>
                <a:lnTo>
                  <a:pt x="542333" y="4061"/>
                </a:lnTo>
                <a:cubicBezTo>
                  <a:pt x="545839" y="4215"/>
                  <a:pt x="548581" y="7128"/>
                  <a:pt x="548524" y="10633"/>
                </a:cubicBezTo>
                <a:moveTo>
                  <a:pt x="721403" y="77308"/>
                </a:moveTo>
                <a:lnTo>
                  <a:pt x="720260" y="77308"/>
                </a:lnTo>
                <a:cubicBezTo>
                  <a:pt x="716831" y="77308"/>
                  <a:pt x="715403" y="75594"/>
                  <a:pt x="715403" y="71688"/>
                </a:cubicBezTo>
                <a:lnTo>
                  <a:pt x="715403" y="25587"/>
                </a:lnTo>
                <a:cubicBezTo>
                  <a:pt x="715403" y="21682"/>
                  <a:pt x="716926" y="19872"/>
                  <a:pt x="720260" y="19872"/>
                </a:cubicBezTo>
                <a:lnTo>
                  <a:pt x="721403" y="19872"/>
                </a:lnTo>
                <a:lnTo>
                  <a:pt x="721403" y="16443"/>
                </a:lnTo>
                <a:lnTo>
                  <a:pt x="697305" y="16443"/>
                </a:lnTo>
                <a:lnTo>
                  <a:pt x="697305" y="19682"/>
                </a:lnTo>
                <a:lnTo>
                  <a:pt x="698448" y="19682"/>
                </a:lnTo>
                <a:cubicBezTo>
                  <a:pt x="701972" y="19682"/>
                  <a:pt x="703592" y="21396"/>
                  <a:pt x="703592" y="25397"/>
                </a:cubicBezTo>
                <a:lnTo>
                  <a:pt x="703592" y="71498"/>
                </a:lnTo>
                <a:cubicBezTo>
                  <a:pt x="703592" y="75498"/>
                  <a:pt x="702067" y="77118"/>
                  <a:pt x="698448" y="77118"/>
                </a:cubicBezTo>
                <a:lnTo>
                  <a:pt x="697305" y="77118"/>
                </a:lnTo>
                <a:lnTo>
                  <a:pt x="697305" y="80642"/>
                </a:lnTo>
                <a:lnTo>
                  <a:pt x="721403" y="80642"/>
                </a:lnTo>
                <a:close/>
                <a:moveTo>
                  <a:pt x="1064303" y="16443"/>
                </a:moveTo>
                <a:lnTo>
                  <a:pt x="1012582" y="16443"/>
                </a:lnTo>
                <a:cubicBezTo>
                  <a:pt x="1011878" y="16441"/>
                  <a:pt x="1011297" y="16982"/>
                  <a:pt x="1011249" y="17682"/>
                </a:cubicBezTo>
                <a:lnTo>
                  <a:pt x="1010678" y="33017"/>
                </a:lnTo>
                <a:lnTo>
                  <a:pt x="1013916" y="33017"/>
                </a:lnTo>
                <a:lnTo>
                  <a:pt x="1013916" y="32160"/>
                </a:lnTo>
                <a:cubicBezTo>
                  <a:pt x="1013916" y="25968"/>
                  <a:pt x="1016583" y="22635"/>
                  <a:pt x="1020964" y="22635"/>
                </a:cubicBezTo>
                <a:lnTo>
                  <a:pt x="1032680" y="22635"/>
                </a:lnTo>
                <a:lnTo>
                  <a:pt x="1032680" y="72069"/>
                </a:lnTo>
                <a:cubicBezTo>
                  <a:pt x="1032680" y="75784"/>
                  <a:pt x="1031156" y="77308"/>
                  <a:pt x="1027536" y="77308"/>
                </a:cubicBezTo>
                <a:lnTo>
                  <a:pt x="1026394" y="77308"/>
                </a:lnTo>
                <a:lnTo>
                  <a:pt x="1026394" y="80832"/>
                </a:lnTo>
                <a:lnTo>
                  <a:pt x="1050492" y="80832"/>
                </a:lnTo>
                <a:lnTo>
                  <a:pt x="1050492" y="77308"/>
                </a:lnTo>
                <a:lnTo>
                  <a:pt x="1049349" y="77308"/>
                </a:lnTo>
                <a:cubicBezTo>
                  <a:pt x="1045825" y="77308"/>
                  <a:pt x="1044396" y="75879"/>
                  <a:pt x="1044396" y="72069"/>
                </a:cubicBezTo>
                <a:lnTo>
                  <a:pt x="1044396" y="22920"/>
                </a:lnTo>
                <a:lnTo>
                  <a:pt x="1056017" y="22920"/>
                </a:lnTo>
                <a:cubicBezTo>
                  <a:pt x="1058779" y="22920"/>
                  <a:pt x="1062398" y="23873"/>
                  <a:pt x="1062874" y="32445"/>
                </a:cubicBezTo>
                <a:lnTo>
                  <a:pt x="1062874" y="33303"/>
                </a:lnTo>
                <a:lnTo>
                  <a:pt x="1066208" y="33303"/>
                </a:lnTo>
                <a:lnTo>
                  <a:pt x="1065446" y="17967"/>
                </a:lnTo>
                <a:cubicBezTo>
                  <a:pt x="1065399" y="17303"/>
                  <a:pt x="1064875" y="16775"/>
                  <a:pt x="1064208" y="16729"/>
                </a:cubicBezTo>
                <a:moveTo>
                  <a:pt x="877137" y="22920"/>
                </a:moveTo>
                <a:cubicBezTo>
                  <a:pt x="878537" y="22399"/>
                  <a:pt x="880023" y="22173"/>
                  <a:pt x="881519" y="22254"/>
                </a:cubicBezTo>
                <a:cubicBezTo>
                  <a:pt x="888243" y="21934"/>
                  <a:pt x="893958" y="27126"/>
                  <a:pt x="894273" y="33851"/>
                </a:cubicBezTo>
                <a:cubicBezTo>
                  <a:pt x="894282" y="33891"/>
                  <a:pt x="894282" y="33930"/>
                  <a:pt x="894282" y="33969"/>
                </a:cubicBezTo>
                <a:cubicBezTo>
                  <a:pt x="894130" y="40876"/>
                  <a:pt x="888424" y="46363"/>
                  <a:pt x="881519" y="46257"/>
                </a:cubicBezTo>
                <a:lnTo>
                  <a:pt x="877137" y="46257"/>
                </a:lnTo>
                <a:close/>
                <a:moveTo>
                  <a:pt x="883328" y="77308"/>
                </a:moveTo>
                <a:lnTo>
                  <a:pt x="882090" y="77308"/>
                </a:lnTo>
                <a:cubicBezTo>
                  <a:pt x="878661" y="77308"/>
                  <a:pt x="877137" y="75594"/>
                  <a:pt x="877137" y="71688"/>
                </a:cubicBezTo>
                <a:lnTo>
                  <a:pt x="877137" y="51876"/>
                </a:lnTo>
                <a:lnTo>
                  <a:pt x="879899" y="51876"/>
                </a:lnTo>
                <a:lnTo>
                  <a:pt x="901807" y="80451"/>
                </a:lnTo>
                <a:lnTo>
                  <a:pt x="917332" y="80451"/>
                </a:lnTo>
                <a:lnTo>
                  <a:pt x="917332" y="76927"/>
                </a:lnTo>
                <a:lnTo>
                  <a:pt x="916094" y="76927"/>
                </a:lnTo>
                <a:cubicBezTo>
                  <a:pt x="914285" y="76927"/>
                  <a:pt x="912951" y="75308"/>
                  <a:pt x="911427" y="73593"/>
                </a:cubicBezTo>
                <a:lnTo>
                  <a:pt x="893234" y="49781"/>
                </a:lnTo>
                <a:cubicBezTo>
                  <a:pt x="900769" y="47850"/>
                  <a:pt x="906246" y="41343"/>
                  <a:pt x="906855" y="33588"/>
                </a:cubicBezTo>
                <a:cubicBezTo>
                  <a:pt x="907093" y="29121"/>
                  <a:pt x="905436" y="24761"/>
                  <a:pt x="902283" y="21587"/>
                </a:cubicBezTo>
                <a:cubicBezTo>
                  <a:pt x="894644" y="16478"/>
                  <a:pt x="885338" y="14499"/>
                  <a:pt x="876279" y="16062"/>
                </a:cubicBezTo>
                <a:lnTo>
                  <a:pt x="858944" y="16062"/>
                </a:lnTo>
                <a:lnTo>
                  <a:pt x="858944" y="19682"/>
                </a:lnTo>
                <a:lnTo>
                  <a:pt x="860564" y="19682"/>
                </a:lnTo>
                <a:cubicBezTo>
                  <a:pt x="863707" y="19682"/>
                  <a:pt x="865326" y="21587"/>
                  <a:pt x="865326" y="25397"/>
                </a:cubicBezTo>
                <a:lnTo>
                  <a:pt x="865326" y="71498"/>
                </a:lnTo>
                <a:cubicBezTo>
                  <a:pt x="865326" y="75403"/>
                  <a:pt x="863802" y="77118"/>
                  <a:pt x="860564" y="77118"/>
                </a:cubicBezTo>
                <a:lnTo>
                  <a:pt x="858944" y="77118"/>
                </a:lnTo>
                <a:lnTo>
                  <a:pt x="858944" y="80642"/>
                </a:lnTo>
                <a:lnTo>
                  <a:pt x="883328" y="80642"/>
                </a:lnTo>
                <a:close/>
                <a:moveTo>
                  <a:pt x="438987" y="135696"/>
                </a:moveTo>
                <a:lnTo>
                  <a:pt x="389361" y="135696"/>
                </a:lnTo>
                <a:lnTo>
                  <a:pt x="389361" y="139125"/>
                </a:lnTo>
                <a:lnTo>
                  <a:pt x="391362" y="139125"/>
                </a:lnTo>
                <a:cubicBezTo>
                  <a:pt x="394791" y="139125"/>
                  <a:pt x="396315" y="140935"/>
                  <a:pt x="396315" y="145031"/>
                </a:cubicBezTo>
                <a:lnTo>
                  <a:pt x="396315" y="191132"/>
                </a:lnTo>
                <a:cubicBezTo>
                  <a:pt x="396315" y="195132"/>
                  <a:pt x="394791" y="196847"/>
                  <a:pt x="391362" y="196847"/>
                </a:cubicBezTo>
                <a:lnTo>
                  <a:pt x="390124" y="196847"/>
                </a:lnTo>
                <a:lnTo>
                  <a:pt x="390124" y="200181"/>
                </a:lnTo>
                <a:lnTo>
                  <a:pt x="414508" y="200181"/>
                </a:lnTo>
                <a:lnTo>
                  <a:pt x="414508" y="196847"/>
                </a:lnTo>
                <a:lnTo>
                  <a:pt x="412889" y="196847"/>
                </a:lnTo>
                <a:cubicBezTo>
                  <a:pt x="409554" y="196847"/>
                  <a:pt x="408126" y="195132"/>
                  <a:pt x="408126" y="191322"/>
                </a:cubicBezTo>
                <a:lnTo>
                  <a:pt x="408126" y="169224"/>
                </a:lnTo>
                <a:lnTo>
                  <a:pt x="425557" y="169224"/>
                </a:lnTo>
                <a:cubicBezTo>
                  <a:pt x="428986" y="169224"/>
                  <a:pt x="429081" y="173511"/>
                  <a:pt x="429081" y="174368"/>
                </a:cubicBezTo>
                <a:lnTo>
                  <a:pt x="429081" y="175511"/>
                </a:lnTo>
                <a:lnTo>
                  <a:pt x="432605" y="175511"/>
                </a:lnTo>
                <a:lnTo>
                  <a:pt x="432605" y="156461"/>
                </a:lnTo>
                <a:lnTo>
                  <a:pt x="429081" y="156461"/>
                </a:lnTo>
                <a:lnTo>
                  <a:pt x="429081" y="157699"/>
                </a:lnTo>
                <a:cubicBezTo>
                  <a:pt x="429081" y="158556"/>
                  <a:pt x="429081" y="162747"/>
                  <a:pt x="425557" y="162747"/>
                </a:cubicBezTo>
                <a:lnTo>
                  <a:pt x="408126" y="162747"/>
                </a:lnTo>
                <a:lnTo>
                  <a:pt x="408126" y="141792"/>
                </a:lnTo>
                <a:lnTo>
                  <a:pt x="429462" y="141792"/>
                </a:lnTo>
                <a:cubicBezTo>
                  <a:pt x="433844" y="141792"/>
                  <a:pt x="436986" y="145507"/>
                  <a:pt x="437368" y="151317"/>
                </a:cubicBezTo>
                <a:lnTo>
                  <a:pt x="437368" y="152175"/>
                </a:lnTo>
                <a:lnTo>
                  <a:pt x="440511" y="152175"/>
                </a:lnTo>
                <a:close/>
                <a:moveTo>
                  <a:pt x="629487" y="196752"/>
                </a:moveTo>
                <a:lnTo>
                  <a:pt x="628153" y="196752"/>
                </a:lnTo>
                <a:lnTo>
                  <a:pt x="628153" y="200085"/>
                </a:lnTo>
                <a:lnTo>
                  <a:pt x="677112" y="200085"/>
                </a:lnTo>
                <a:lnTo>
                  <a:pt x="682732" y="181512"/>
                </a:lnTo>
                <a:lnTo>
                  <a:pt x="679207" y="181512"/>
                </a:lnTo>
                <a:lnTo>
                  <a:pt x="679207" y="182083"/>
                </a:lnTo>
                <a:cubicBezTo>
                  <a:pt x="676636" y="190179"/>
                  <a:pt x="672349" y="193799"/>
                  <a:pt x="665301" y="193799"/>
                </a:cubicBezTo>
                <a:lnTo>
                  <a:pt x="649680" y="193799"/>
                </a:lnTo>
                <a:cubicBezTo>
                  <a:pt x="648365" y="193904"/>
                  <a:pt x="647222" y="192926"/>
                  <a:pt x="647118" y="191616"/>
                </a:cubicBezTo>
                <a:cubicBezTo>
                  <a:pt x="647108" y="191550"/>
                  <a:pt x="647108" y="191483"/>
                  <a:pt x="647108" y="191418"/>
                </a:cubicBezTo>
                <a:lnTo>
                  <a:pt x="647108" y="169224"/>
                </a:lnTo>
                <a:lnTo>
                  <a:pt x="664539" y="169224"/>
                </a:lnTo>
                <a:cubicBezTo>
                  <a:pt x="666920" y="169224"/>
                  <a:pt x="668254" y="171796"/>
                  <a:pt x="668254" y="174368"/>
                </a:cubicBezTo>
                <a:lnTo>
                  <a:pt x="668254" y="175511"/>
                </a:lnTo>
                <a:lnTo>
                  <a:pt x="671587" y="175511"/>
                </a:lnTo>
                <a:lnTo>
                  <a:pt x="671587" y="156461"/>
                </a:lnTo>
                <a:lnTo>
                  <a:pt x="667587" y="156461"/>
                </a:lnTo>
                <a:lnTo>
                  <a:pt x="667587" y="157794"/>
                </a:lnTo>
                <a:cubicBezTo>
                  <a:pt x="667587" y="160176"/>
                  <a:pt x="666253" y="162843"/>
                  <a:pt x="663872" y="162843"/>
                </a:cubicBezTo>
                <a:lnTo>
                  <a:pt x="646632" y="162843"/>
                </a:lnTo>
                <a:lnTo>
                  <a:pt x="646632" y="141697"/>
                </a:lnTo>
                <a:lnTo>
                  <a:pt x="665682" y="141697"/>
                </a:lnTo>
                <a:cubicBezTo>
                  <a:pt x="670444" y="141697"/>
                  <a:pt x="673588" y="145317"/>
                  <a:pt x="673778" y="151222"/>
                </a:cubicBezTo>
                <a:lnTo>
                  <a:pt x="673778" y="152079"/>
                </a:lnTo>
                <a:lnTo>
                  <a:pt x="677017" y="152079"/>
                </a:lnTo>
                <a:lnTo>
                  <a:pt x="675874" y="135792"/>
                </a:lnTo>
                <a:lnTo>
                  <a:pt x="629106" y="135792"/>
                </a:lnTo>
                <a:lnTo>
                  <a:pt x="629106" y="139316"/>
                </a:lnTo>
                <a:lnTo>
                  <a:pt x="630439" y="139316"/>
                </a:lnTo>
                <a:cubicBezTo>
                  <a:pt x="633773" y="139316"/>
                  <a:pt x="635297" y="141126"/>
                  <a:pt x="635297" y="145126"/>
                </a:cubicBezTo>
                <a:lnTo>
                  <a:pt x="635297" y="191132"/>
                </a:lnTo>
                <a:cubicBezTo>
                  <a:pt x="635297" y="195037"/>
                  <a:pt x="633773" y="196847"/>
                  <a:pt x="630439" y="196847"/>
                </a:cubicBezTo>
                <a:moveTo>
                  <a:pt x="792364" y="139221"/>
                </a:moveTo>
                <a:lnTo>
                  <a:pt x="793602" y="139221"/>
                </a:lnTo>
                <a:cubicBezTo>
                  <a:pt x="796079" y="139221"/>
                  <a:pt x="798556" y="140649"/>
                  <a:pt x="798556" y="143031"/>
                </a:cubicBezTo>
                <a:lnTo>
                  <a:pt x="798556" y="176559"/>
                </a:lnTo>
                <a:lnTo>
                  <a:pt x="762837" y="135982"/>
                </a:lnTo>
                <a:lnTo>
                  <a:pt x="762837" y="135982"/>
                </a:lnTo>
                <a:lnTo>
                  <a:pt x="745597" y="135982"/>
                </a:lnTo>
                <a:lnTo>
                  <a:pt x="745597" y="139506"/>
                </a:lnTo>
                <a:lnTo>
                  <a:pt x="746454" y="139506"/>
                </a:lnTo>
                <a:cubicBezTo>
                  <a:pt x="749121" y="139506"/>
                  <a:pt x="750550" y="139506"/>
                  <a:pt x="751311" y="141030"/>
                </a:cubicBezTo>
                <a:lnTo>
                  <a:pt x="752264" y="142078"/>
                </a:lnTo>
                <a:cubicBezTo>
                  <a:pt x="753312" y="143221"/>
                  <a:pt x="754264" y="144174"/>
                  <a:pt x="755598" y="145793"/>
                </a:cubicBezTo>
                <a:lnTo>
                  <a:pt x="755598" y="193418"/>
                </a:lnTo>
                <a:cubicBezTo>
                  <a:pt x="755598" y="196085"/>
                  <a:pt x="753121" y="197228"/>
                  <a:pt x="750835" y="197228"/>
                </a:cubicBezTo>
                <a:lnTo>
                  <a:pt x="749407" y="197228"/>
                </a:lnTo>
                <a:lnTo>
                  <a:pt x="749407" y="200752"/>
                </a:lnTo>
                <a:lnTo>
                  <a:pt x="768457" y="200752"/>
                </a:lnTo>
                <a:lnTo>
                  <a:pt x="768457" y="197228"/>
                </a:lnTo>
                <a:lnTo>
                  <a:pt x="767219" y="197228"/>
                </a:lnTo>
                <a:cubicBezTo>
                  <a:pt x="764837" y="197228"/>
                  <a:pt x="762456" y="196085"/>
                  <a:pt x="762456" y="193418"/>
                </a:cubicBezTo>
                <a:lnTo>
                  <a:pt x="762456" y="153603"/>
                </a:lnTo>
                <a:lnTo>
                  <a:pt x="802175" y="199704"/>
                </a:lnTo>
                <a:lnTo>
                  <a:pt x="802175" y="199704"/>
                </a:lnTo>
                <a:lnTo>
                  <a:pt x="804747" y="199704"/>
                </a:lnTo>
                <a:lnTo>
                  <a:pt x="804747" y="142554"/>
                </a:lnTo>
                <a:cubicBezTo>
                  <a:pt x="804995" y="140221"/>
                  <a:pt x="807081" y="138522"/>
                  <a:pt x="809414" y="138744"/>
                </a:cubicBezTo>
                <a:lnTo>
                  <a:pt x="810462" y="138744"/>
                </a:lnTo>
                <a:lnTo>
                  <a:pt x="810462" y="135220"/>
                </a:lnTo>
                <a:lnTo>
                  <a:pt x="791412" y="135220"/>
                </a:lnTo>
                <a:close/>
                <a:moveTo>
                  <a:pt x="919142" y="181607"/>
                </a:moveTo>
                <a:lnTo>
                  <a:pt x="919142" y="182178"/>
                </a:lnTo>
                <a:cubicBezTo>
                  <a:pt x="916571" y="190465"/>
                  <a:pt x="912284" y="194180"/>
                  <a:pt x="905236" y="194180"/>
                </a:cubicBezTo>
                <a:lnTo>
                  <a:pt x="890472" y="194180"/>
                </a:lnTo>
                <a:cubicBezTo>
                  <a:pt x="889329" y="194180"/>
                  <a:pt x="888091" y="192656"/>
                  <a:pt x="888091" y="191132"/>
                </a:cubicBezTo>
                <a:lnTo>
                  <a:pt x="888091" y="145412"/>
                </a:lnTo>
                <a:cubicBezTo>
                  <a:pt x="888091" y="141316"/>
                  <a:pt x="889615" y="139506"/>
                  <a:pt x="893139" y="139506"/>
                </a:cubicBezTo>
                <a:lnTo>
                  <a:pt x="894377" y="139506"/>
                </a:lnTo>
                <a:lnTo>
                  <a:pt x="894377" y="135982"/>
                </a:lnTo>
                <a:lnTo>
                  <a:pt x="869993" y="135982"/>
                </a:lnTo>
                <a:lnTo>
                  <a:pt x="869993" y="139506"/>
                </a:lnTo>
                <a:lnTo>
                  <a:pt x="871422" y="139506"/>
                </a:lnTo>
                <a:cubicBezTo>
                  <a:pt x="874660" y="139506"/>
                  <a:pt x="876185" y="141411"/>
                  <a:pt x="876185" y="145412"/>
                </a:cubicBezTo>
                <a:lnTo>
                  <a:pt x="876185" y="191132"/>
                </a:lnTo>
                <a:cubicBezTo>
                  <a:pt x="876185" y="196371"/>
                  <a:pt x="873517" y="196942"/>
                  <a:pt x="871422" y="196942"/>
                </a:cubicBezTo>
                <a:lnTo>
                  <a:pt x="869993" y="196942"/>
                </a:lnTo>
                <a:lnTo>
                  <a:pt x="869993" y="200371"/>
                </a:lnTo>
                <a:lnTo>
                  <a:pt x="917618" y="200371"/>
                </a:lnTo>
                <a:lnTo>
                  <a:pt x="923238" y="181321"/>
                </a:lnTo>
                <a:close/>
                <a:moveTo>
                  <a:pt x="1121930" y="168081"/>
                </a:moveTo>
                <a:cubicBezTo>
                  <a:pt x="1123177" y="181544"/>
                  <a:pt x="1113271" y="193465"/>
                  <a:pt x="1099803" y="194709"/>
                </a:cubicBezTo>
                <a:cubicBezTo>
                  <a:pt x="1098136" y="194864"/>
                  <a:pt x="1096450" y="194847"/>
                  <a:pt x="1094783" y="194656"/>
                </a:cubicBezTo>
                <a:cubicBezTo>
                  <a:pt x="1092983" y="194708"/>
                  <a:pt x="1091193" y="194515"/>
                  <a:pt x="1089449" y="194085"/>
                </a:cubicBezTo>
                <a:lnTo>
                  <a:pt x="1089449" y="141507"/>
                </a:lnTo>
                <a:cubicBezTo>
                  <a:pt x="1091097" y="140795"/>
                  <a:pt x="1092916" y="140564"/>
                  <a:pt x="1094688" y="140840"/>
                </a:cubicBezTo>
                <a:cubicBezTo>
                  <a:pt x="1102308" y="140131"/>
                  <a:pt x="1109852" y="142854"/>
                  <a:pt x="1115262" y="148269"/>
                </a:cubicBezTo>
                <a:cubicBezTo>
                  <a:pt x="1119624" y="153655"/>
                  <a:pt x="1121977" y="160389"/>
                  <a:pt x="1121930" y="167319"/>
                </a:cubicBezTo>
                <a:moveTo>
                  <a:pt x="1125168" y="145126"/>
                </a:moveTo>
                <a:cubicBezTo>
                  <a:pt x="1116919" y="137668"/>
                  <a:pt x="1105813" y="134189"/>
                  <a:pt x="1094783" y="135601"/>
                </a:cubicBezTo>
                <a:lnTo>
                  <a:pt x="1070114" y="135601"/>
                </a:lnTo>
                <a:lnTo>
                  <a:pt x="1070114" y="139030"/>
                </a:lnTo>
                <a:lnTo>
                  <a:pt x="1071542" y="139030"/>
                </a:lnTo>
                <a:cubicBezTo>
                  <a:pt x="1073638" y="139030"/>
                  <a:pt x="1076304" y="139697"/>
                  <a:pt x="1076304" y="145031"/>
                </a:cubicBezTo>
                <a:lnTo>
                  <a:pt x="1076304" y="191132"/>
                </a:lnTo>
                <a:cubicBezTo>
                  <a:pt x="1076304" y="195132"/>
                  <a:pt x="1074876" y="196942"/>
                  <a:pt x="1071542" y="196942"/>
                </a:cubicBezTo>
                <a:lnTo>
                  <a:pt x="1070114" y="196942"/>
                </a:lnTo>
                <a:lnTo>
                  <a:pt x="1070114" y="200371"/>
                </a:lnTo>
                <a:lnTo>
                  <a:pt x="1100022" y="200371"/>
                </a:lnTo>
                <a:cubicBezTo>
                  <a:pt x="1117958" y="200793"/>
                  <a:pt x="1132835" y="186596"/>
                  <a:pt x="1133254" y="168663"/>
                </a:cubicBezTo>
                <a:cubicBezTo>
                  <a:pt x="1133264" y="168500"/>
                  <a:pt x="1133264" y="168338"/>
                  <a:pt x="1133264" y="168177"/>
                </a:cubicBezTo>
                <a:cubicBezTo>
                  <a:pt x="1133588" y="159946"/>
                  <a:pt x="1130683" y="151915"/>
                  <a:pt x="1125168" y="145793"/>
                </a:cubicBezTo>
                <a:moveTo>
                  <a:pt x="947145" y="174368"/>
                </a:moveTo>
                <a:lnTo>
                  <a:pt x="955051" y="156175"/>
                </a:lnTo>
                <a:lnTo>
                  <a:pt x="962862" y="174368"/>
                </a:lnTo>
                <a:close/>
                <a:moveTo>
                  <a:pt x="983722" y="192370"/>
                </a:moveTo>
                <a:lnTo>
                  <a:pt x="959528" y="136363"/>
                </a:lnTo>
                <a:cubicBezTo>
                  <a:pt x="959233" y="135664"/>
                  <a:pt x="958642" y="135138"/>
                  <a:pt x="957909" y="134934"/>
                </a:cubicBezTo>
                <a:cubicBezTo>
                  <a:pt x="957137" y="134933"/>
                  <a:pt x="956394" y="135284"/>
                  <a:pt x="955909" y="135887"/>
                </a:cubicBezTo>
                <a:lnTo>
                  <a:pt x="932668" y="191132"/>
                </a:lnTo>
                <a:cubicBezTo>
                  <a:pt x="931525" y="193418"/>
                  <a:pt x="929715" y="196275"/>
                  <a:pt x="927048" y="196275"/>
                </a:cubicBezTo>
                <a:lnTo>
                  <a:pt x="924762" y="196275"/>
                </a:lnTo>
                <a:lnTo>
                  <a:pt x="924762" y="199704"/>
                </a:lnTo>
                <a:lnTo>
                  <a:pt x="943812" y="199704"/>
                </a:lnTo>
                <a:lnTo>
                  <a:pt x="943812" y="196275"/>
                </a:lnTo>
                <a:lnTo>
                  <a:pt x="942098" y="196275"/>
                </a:lnTo>
                <a:cubicBezTo>
                  <a:pt x="941107" y="196246"/>
                  <a:pt x="940192" y="195751"/>
                  <a:pt x="939621" y="194942"/>
                </a:cubicBezTo>
                <a:cubicBezTo>
                  <a:pt x="939297" y="194382"/>
                  <a:pt x="939297" y="193692"/>
                  <a:pt x="939621" y="193132"/>
                </a:cubicBezTo>
                <a:lnTo>
                  <a:pt x="945336" y="179702"/>
                </a:lnTo>
                <a:lnTo>
                  <a:pt x="966386" y="179702"/>
                </a:lnTo>
                <a:lnTo>
                  <a:pt x="972196" y="193132"/>
                </a:lnTo>
                <a:cubicBezTo>
                  <a:pt x="972558" y="193751"/>
                  <a:pt x="972558" y="194513"/>
                  <a:pt x="972196" y="195132"/>
                </a:cubicBezTo>
                <a:cubicBezTo>
                  <a:pt x="971749" y="195808"/>
                  <a:pt x="971006" y="196231"/>
                  <a:pt x="970196" y="196275"/>
                </a:cubicBezTo>
                <a:lnTo>
                  <a:pt x="967624" y="196275"/>
                </a:lnTo>
                <a:lnTo>
                  <a:pt x="967624" y="199704"/>
                </a:lnTo>
                <a:lnTo>
                  <a:pt x="991151" y="199704"/>
                </a:lnTo>
                <a:lnTo>
                  <a:pt x="991151" y="196275"/>
                </a:lnTo>
                <a:lnTo>
                  <a:pt x="989627" y="196275"/>
                </a:lnTo>
                <a:cubicBezTo>
                  <a:pt x="987627" y="196275"/>
                  <a:pt x="986008" y="194656"/>
                  <a:pt x="984579" y="191418"/>
                </a:cubicBezTo>
                <a:moveTo>
                  <a:pt x="1042681" y="138744"/>
                </a:moveTo>
                <a:lnTo>
                  <a:pt x="1043538" y="138744"/>
                </a:lnTo>
                <a:cubicBezTo>
                  <a:pt x="1045920" y="138744"/>
                  <a:pt x="1048492" y="140173"/>
                  <a:pt x="1048492" y="142554"/>
                </a:cubicBezTo>
                <a:lnTo>
                  <a:pt x="1048492" y="176082"/>
                </a:lnTo>
                <a:lnTo>
                  <a:pt x="1013440" y="135601"/>
                </a:lnTo>
                <a:lnTo>
                  <a:pt x="1013440" y="135601"/>
                </a:lnTo>
                <a:lnTo>
                  <a:pt x="996104" y="135601"/>
                </a:lnTo>
                <a:lnTo>
                  <a:pt x="996104" y="139125"/>
                </a:lnTo>
                <a:lnTo>
                  <a:pt x="996962" y="139125"/>
                </a:lnTo>
                <a:cubicBezTo>
                  <a:pt x="999533" y="139125"/>
                  <a:pt x="1000867" y="139125"/>
                  <a:pt x="1001724" y="140649"/>
                </a:cubicBezTo>
                <a:lnTo>
                  <a:pt x="1002676" y="141697"/>
                </a:lnTo>
                <a:cubicBezTo>
                  <a:pt x="1003819" y="142878"/>
                  <a:pt x="1004896" y="144118"/>
                  <a:pt x="1005915" y="145412"/>
                </a:cubicBezTo>
                <a:lnTo>
                  <a:pt x="1005915" y="193037"/>
                </a:lnTo>
                <a:cubicBezTo>
                  <a:pt x="1005667" y="195391"/>
                  <a:pt x="1003562" y="197099"/>
                  <a:pt x="1001210" y="196853"/>
                </a:cubicBezTo>
                <a:cubicBezTo>
                  <a:pt x="1001190" y="196851"/>
                  <a:pt x="1001171" y="196849"/>
                  <a:pt x="1001153" y="196847"/>
                </a:cubicBezTo>
                <a:lnTo>
                  <a:pt x="999914" y="196847"/>
                </a:lnTo>
                <a:lnTo>
                  <a:pt x="999914" y="200276"/>
                </a:lnTo>
                <a:lnTo>
                  <a:pt x="1018964" y="200276"/>
                </a:lnTo>
                <a:lnTo>
                  <a:pt x="1018964" y="196847"/>
                </a:lnTo>
                <a:lnTo>
                  <a:pt x="1017821" y="196847"/>
                </a:lnTo>
                <a:cubicBezTo>
                  <a:pt x="1015345" y="196847"/>
                  <a:pt x="1012964" y="195704"/>
                  <a:pt x="1012964" y="193037"/>
                </a:cubicBezTo>
                <a:lnTo>
                  <a:pt x="1012964" y="153603"/>
                </a:lnTo>
                <a:lnTo>
                  <a:pt x="1052587" y="199704"/>
                </a:lnTo>
                <a:lnTo>
                  <a:pt x="1052587" y="199704"/>
                </a:lnTo>
                <a:lnTo>
                  <a:pt x="1055159" y="199704"/>
                </a:lnTo>
                <a:lnTo>
                  <a:pt x="1055159" y="142554"/>
                </a:lnTo>
                <a:cubicBezTo>
                  <a:pt x="1055350" y="140248"/>
                  <a:pt x="1057378" y="138536"/>
                  <a:pt x="1059683" y="138730"/>
                </a:cubicBezTo>
                <a:cubicBezTo>
                  <a:pt x="1059731" y="138734"/>
                  <a:pt x="1059779" y="138739"/>
                  <a:pt x="1059826" y="138744"/>
                </a:cubicBezTo>
                <a:lnTo>
                  <a:pt x="1061351" y="138744"/>
                </a:lnTo>
                <a:lnTo>
                  <a:pt x="1061351" y="135220"/>
                </a:lnTo>
                <a:lnTo>
                  <a:pt x="1042301" y="135220"/>
                </a:lnTo>
                <a:close/>
                <a:moveTo>
                  <a:pt x="739310" y="181702"/>
                </a:moveTo>
                <a:cubicBezTo>
                  <a:pt x="736739" y="189894"/>
                  <a:pt x="732548" y="193418"/>
                  <a:pt x="725404" y="193418"/>
                </a:cubicBezTo>
                <a:lnTo>
                  <a:pt x="709687" y="193418"/>
                </a:lnTo>
                <a:cubicBezTo>
                  <a:pt x="708478" y="193475"/>
                  <a:pt x="707449" y="192542"/>
                  <a:pt x="707392" y="191334"/>
                </a:cubicBezTo>
                <a:cubicBezTo>
                  <a:pt x="707392" y="191235"/>
                  <a:pt x="707392" y="191136"/>
                  <a:pt x="707401" y="191037"/>
                </a:cubicBezTo>
                <a:lnTo>
                  <a:pt x="707401" y="169224"/>
                </a:lnTo>
                <a:lnTo>
                  <a:pt x="724451" y="169224"/>
                </a:lnTo>
                <a:cubicBezTo>
                  <a:pt x="727118" y="169224"/>
                  <a:pt x="728452" y="171796"/>
                  <a:pt x="728452" y="174368"/>
                </a:cubicBezTo>
                <a:lnTo>
                  <a:pt x="728452" y="175511"/>
                </a:lnTo>
                <a:lnTo>
                  <a:pt x="731785" y="175511"/>
                </a:lnTo>
                <a:lnTo>
                  <a:pt x="731785" y="156461"/>
                </a:lnTo>
                <a:lnTo>
                  <a:pt x="728452" y="156461"/>
                </a:lnTo>
                <a:lnTo>
                  <a:pt x="728452" y="157794"/>
                </a:lnTo>
                <a:cubicBezTo>
                  <a:pt x="728452" y="160176"/>
                  <a:pt x="727214" y="162843"/>
                  <a:pt x="724451" y="162843"/>
                </a:cubicBezTo>
                <a:lnTo>
                  <a:pt x="707401" y="162843"/>
                </a:lnTo>
                <a:lnTo>
                  <a:pt x="707401" y="141697"/>
                </a:lnTo>
                <a:lnTo>
                  <a:pt x="724737" y="141697"/>
                </a:lnTo>
                <a:cubicBezTo>
                  <a:pt x="729309" y="141697"/>
                  <a:pt x="732357" y="145317"/>
                  <a:pt x="732738" y="151222"/>
                </a:cubicBezTo>
                <a:lnTo>
                  <a:pt x="732738" y="152079"/>
                </a:lnTo>
                <a:lnTo>
                  <a:pt x="735976" y="152079"/>
                </a:lnTo>
                <a:lnTo>
                  <a:pt x="734833" y="135792"/>
                </a:lnTo>
                <a:lnTo>
                  <a:pt x="688161" y="135792"/>
                </a:lnTo>
                <a:lnTo>
                  <a:pt x="688161" y="139316"/>
                </a:lnTo>
                <a:lnTo>
                  <a:pt x="689304" y="139316"/>
                </a:lnTo>
                <a:cubicBezTo>
                  <a:pt x="692638" y="139316"/>
                  <a:pt x="694257" y="141221"/>
                  <a:pt x="694257" y="145126"/>
                </a:cubicBezTo>
                <a:lnTo>
                  <a:pt x="694257" y="191132"/>
                </a:lnTo>
                <a:cubicBezTo>
                  <a:pt x="694257" y="195037"/>
                  <a:pt x="692638" y="196847"/>
                  <a:pt x="689304" y="196847"/>
                </a:cubicBezTo>
                <a:lnTo>
                  <a:pt x="688161" y="196847"/>
                </a:lnTo>
                <a:lnTo>
                  <a:pt x="688161" y="200181"/>
                </a:lnTo>
                <a:lnTo>
                  <a:pt x="735786" y="200181"/>
                </a:lnTo>
                <a:lnTo>
                  <a:pt x="741692" y="181607"/>
                </a:lnTo>
                <a:lnTo>
                  <a:pt x="738072" y="181607"/>
                </a:lnTo>
                <a:close/>
                <a:moveTo>
                  <a:pt x="490803" y="159223"/>
                </a:moveTo>
                <a:cubicBezTo>
                  <a:pt x="489917" y="148621"/>
                  <a:pt x="493356" y="138109"/>
                  <a:pt x="500328" y="130077"/>
                </a:cubicBezTo>
                <a:cubicBezTo>
                  <a:pt x="503728" y="126749"/>
                  <a:pt x="508243" y="124812"/>
                  <a:pt x="512996" y="124647"/>
                </a:cubicBezTo>
                <a:lnTo>
                  <a:pt x="512996" y="124647"/>
                </a:lnTo>
                <a:cubicBezTo>
                  <a:pt x="524331" y="124647"/>
                  <a:pt x="535856" y="135315"/>
                  <a:pt x="535856" y="159223"/>
                </a:cubicBezTo>
                <a:cubicBezTo>
                  <a:pt x="535856" y="176463"/>
                  <a:pt x="528808" y="193799"/>
                  <a:pt x="513282" y="193799"/>
                </a:cubicBezTo>
                <a:cubicBezTo>
                  <a:pt x="499566" y="193799"/>
                  <a:pt x="490708" y="180273"/>
                  <a:pt x="490708" y="159223"/>
                </a:cubicBezTo>
                <a:moveTo>
                  <a:pt x="551286" y="217992"/>
                </a:moveTo>
                <a:lnTo>
                  <a:pt x="552144" y="217992"/>
                </a:lnTo>
                <a:lnTo>
                  <a:pt x="552144" y="214278"/>
                </a:lnTo>
                <a:lnTo>
                  <a:pt x="551286" y="214278"/>
                </a:lnTo>
                <a:cubicBezTo>
                  <a:pt x="540962" y="213538"/>
                  <a:pt x="531741" y="207525"/>
                  <a:pt x="526902" y="198371"/>
                </a:cubicBezTo>
                <a:cubicBezTo>
                  <a:pt x="548105" y="189087"/>
                  <a:pt x="557763" y="164373"/>
                  <a:pt x="548486" y="143170"/>
                </a:cubicBezTo>
                <a:cubicBezTo>
                  <a:pt x="542228" y="128882"/>
                  <a:pt x="528560" y="119250"/>
                  <a:pt x="512996" y="118170"/>
                </a:cubicBezTo>
                <a:lnTo>
                  <a:pt x="512996" y="118170"/>
                </a:lnTo>
                <a:cubicBezTo>
                  <a:pt x="491641" y="118442"/>
                  <a:pt x="474543" y="135974"/>
                  <a:pt x="474820" y="157330"/>
                </a:cubicBezTo>
                <a:cubicBezTo>
                  <a:pt x="474829" y="157993"/>
                  <a:pt x="474858" y="158656"/>
                  <a:pt x="474896" y="159318"/>
                </a:cubicBezTo>
                <a:cubicBezTo>
                  <a:pt x="473382" y="178475"/>
                  <a:pt x="485888" y="195936"/>
                  <a:pt x="504519" y="200657"/>
                </a:cubicBezTo>
                <a:cubicBezTo>
                  <a:pt x="516673" y="212815"/>
                  <a:pt x="533342" y="219372"/>
                  <a:pt x="550525" y="218754"/>
                </a:cubicBezTo>
                <a:moveTo>
                  <a:pt x="614913" y="179607"/>
                </a:moveTo>
                <a:lnTo>
                  <a:pt x="614913" y="142554"/>
                </a:lnTo>
                <a:cubicBezTo>
                  <a:pt x="614647" y="140946"/>
                  <a:pt x="615733" y="139424"/>
                  <a:pt x="617342" y="139157"/>
                </a:cubicBezTo>
                <a:cubicBezTo>
                  <a:pt x="617581" y="139117"/>
                  <a:pt x="617819" y="139106"/>
                  <a:pt x="618057" y="139125"/>
                </a:cubicBezTo>
                <a:lnTo>
                  <a:pt x="620914" y="139125"/>
                </a:lnTo>
                <a:lnTo>
                  <a:pt x="620914" y="135601"/>
                </a:lnTo>
                <a:lnTo>
                  <a:pt x="601864" y="135601"/>
                </a:lnTo>
                <a:lnTo>
                  <a:pt x="601864" y="139125"/>
                </a:lnTo>
                <a:lnTo>
                  <a:pt x="604436" y="139125"/>
                </a:lnTo>
                <a:cubicBezTo>
                  <a:pt x="606217" y="138964"/>
                  <a:pt x="607789" y="140277"/>
                  <a:pt x="607951" y="142058"/>
                </a:cubicBezTo>
                <a:cubicBezTo>
                  <a:pt x="607970" y="142224"/>
                  <a:pt x="607970" y="142390"/>
                  <a:pt x="607960" y="142554"/>
                </a:cubicBezTo>
                <a:lnTo>
                  <a:pt x="607960" y="179226"/>
                </a:lnTo>
                <a:cubicBezTo>
                  <a:pt x="607551" y="187949"/>
                  <a:pt x="600150" y="194687"/>
                  <a:pt x="591425" y="194277"/>
                </a:cubicBezTo>
                <a:cubicBezTo>
                  <a:pt x="591415" y="194276"/>
                  <a:pt x="591396" y="194276"/>
                  <a:pt x="591387" y="194275"/>
                </a:cubicBezTo>
                <a:cubicBezTo>
                  <a:pt x="583339" y="194151"/>
                  <a:pt x="576919" y="187527"/>
                  <a:pt x="577042" y="179479"/>
                </a:cubicBezTo>
                <a:cubicBezTo>
                  <a:pt x="577042" y="179108"/>
                  <a:pt x="577061" y="178738"/>
                  <a:pt x="577099" y="178368"/>
                </a:cubicBezTo>
                <a:lnTo>
                  <a:pt x="577099" y="144269"/>
                </a:lnTo>
                <a:cubicBezTo>
                  <a:pt x="577080" y="141637"/>
                  <a:pt x="579052" y="139418"/>
                  <a:pt x="581671" y="139125"/>
                </a:cubicBezTo>
                <a:lnTo>
                  <a:pt x="582910" y="139125"/>
                </a:lnTo>
                <a:lnTo>
                  <a:pt x="582910" y="135601"/>
                </a:lnTo>
                <a:lnTo>
                  <a:pt x="559192" y="135601"/>
                </a:lnTo>
                <a:lnTo>
                  <a:pt x="559192" y="138268"/>
                </a:lnTo>
                <a:lnTo>
                  <a:pt x="559192" y="139125"/>
                </a:lnTo>
                <a:lnTo>
                  <a:pt x="560050" y="139125"/>
                </a:lnTo>
                <a:cubicBezTo>
                  <a:pt x="562726" y="139327"/>
                  <a:pt x="564774" y="141587"/>
                  <a:pt x="564717" y="144269"/>
                </a:cubicBezTo>
                <a:lnTo>
                  <a:pt x="564717" y="177987"/>
                </a:lnTo>
                <a:cubicBezTo>
                  <a:pt x="564984" y="190820"/>
                  <a:pt x="575594" y="201010"/>
                  <a:pt x="588434" y="200747"/>
                </a:cubicBezTo>
                <a:cubicBezTo>
                  <a:pt x="588967" y="200736"/>
                  <a:pt x="589510" y="200705"/>
                  <a:pt x="590053" y="200657"/>
                </a:cubicBezTo>
                <a:cubicBezTo>
                  <a:pt x="602160" y="202185"/>
                  <a:pt x="613218" y="193606"/>
                  <a:pt x="614742" y="181498"/>
                </a:cubicBezTo>
                <a:cubicBezTo>
                  <a:pt x="614847" y="180712"/>
                  <a:pt x="614895" y="179922"/>
                  <a:pt x="614913" y="179130"/>
                </a:cubicBezTo>
                <a:moveTo>
                  <a:pt x="342879" y="194180"/>
                </a:moveTo>
                <a:lnTo>
                  <a:pt x="342879" y="194180"/>
                </a:lnTo>
                <a:cubicBezTo>
                  <a:pt x="338146" y="194132"/>
                  <a:pt x="333631" y="192215"/>
                  <a:pt x="330307" y="188846"/>
                </a:cubicBezTo>
                <a:cubicBezTo>
                  <a:pt x="323468" y="180662"/>
                  <a:pt x="320048" y="170150"/>
                  <a:pt x="320782" y="159509"/>
                </a:cubicBezTo>
                <a:cubicBezTo>
                  <a:pt x="320782" y="151698"/>
                  <a:pt x="322306" y="126076"/>
                  <a:pt x="343356" y="124933"/>
                </a:cubicBezTo>
                <a:cubicBezTo>
                  <a:pt x="351643" y="124933"/>
                  <a:pt x="365549" y="130362"/>
                  <a:pt x="366026" y="158937"/>
                </a:cubicBezTo>
                <a:cubicBezTo>
                  <a:pt x="366026" y="179988"/>
                  <a:pt x="356501" y="194180"/>
                  <a:pt x="343356" y="194180"/>
                </a:cubicBezTo>
                <a:moveTo>
                  <a:pt x="343356" y="117980"/>
                </a:moveTo>
                <a:cubicBezTo>
                  <a:pt x="333964" y="117900"/>
                  <a:pt x="324878" y="121292"/>
                  <a:pt x="317829" y="127505"/>
                </a:cubicBezTo>
                <a:cubicBezTo>
                  <a:pt x="309409" y="135891"/>
                  <a:pt x="304770" y="147343"/>
                  <a:pt x="304970" y="159223"/>
                </a:cubicBezTo>
                <a:cubicBezTo>
                  <a:pt x="304970" y="180450"/>
                  <a:pt x="322182" y="197656"/>
                  <a:pt x="343404" y="197656"/>
                </a:cubicBezTo>
                <a:cubicBezTo>
                  <a:pt x="364625" y="197656"/>
                  <a:pt x="381837" y="180450"/>
                  <a:pt x="381837" y="159223"/>
                </a:cubicBezTo>
                <a:cubicBezTo>
                  <a:pt x="383523" y="138248"/>
                  <a:pt x="367883" y="119880"/>
                  <a:pt x="346909" y="118197"/>
                </a:cubicBezTo>
                <a:cubicBezTo>
                  <a:pt x="345851" y="118112"/>
                  <a:pt x="344794" y="118071"/>
                  <a:pt x="343737" y="118075"/>
                </a:cubicBezTo>
                <a:moveTo>
                  <a:pt x="858754" y="175225"/>
                </a:moveTo>
                <a:cubicBezTo>
                  <a:pt x="853581" y="168174"/>
                  <a:pt x="846609" y="162646"/>
                  <a:pt x="838561" y="159223"/>
                </a:cubicBezTo>
                <a:lnTo>
                  <a:pt x="837227" y="158461"/>
                </a:lnTo>
                <a:cubicBezTo>
                  <a:pt x="833398" y="156765"/>
                  <a:pt x="830807" y="153110"/>
                  <a:pt x="830464" y="148936"/>
                </a:cubicBezTo>
                <a:cubicBezTo>
                  <a:pt x="830569" y="146000"/>
                  <a:pt x="832245" y="143347"/>
                  <a:pt x="834846" y="141983"/>
                </a:cubicBezTo>
                <a:cubicBezTo>
                  <a:pt x="838113" y="140074"/>
                  <a:pt x="842152" y="140074"/>
                  <a:pt x="845419" y="141983"/>
                </a:cubicBezTo>
                <a:cubicBezTo>
                  <a:pt x="850505" y="145032"/>
                  <a:pt x="853620" y="150530"/>
                  <a:pt x="853610" y="156461"/>
                </a:cubicBezTo>
                <a:lnTo>
                  <a:pt x="853610" y="157318"/>
                </a:lnTo>
                <a:lnTo>
                  <a:pt x="857229" y="157318"/>
                </a:lnTo>
                <a:lnTo>
                  <a:pt x="857229" y="135601"/>
                </a:lnTo>
                <a:lnTo>
                  <a:pt x="853801" y="135601"/>
                </a:lnTo>
                <a:lnTo>
                  <a:pt x="853801" y="136363"/>
                </a:lnTo>
                <a:cubicBezTo>
                  <a:pt x="853687" y="137173"/>
                  <a:pt x="853239" y="137897"/>
                  <a:pt x="852562" y="138363"/>
                </a:cubicBezTo>
                <a:cubicBezTo>
                  <a:pt x="851505" y="138848"/>
                  <a:pt x="850286" y="138848"/>
                  <a:pt x="849229" y="138363"/>
                </a:cubicBezTo>
                <a:cubicBezTo>
                  <a:pt x="842037" y="133676"/>
                  <a:pt x="832598" y="134378"/>
                  <a:pt x="826178" y="140078"/>
                </a:cubicBezTo>
                <a:cubicBezTo>
                  <a:pt x="822254" y="143863"/>
                  <a:pt x="820263" y="149222"/>
                  <a:pt x="820749" y="154651"/>
                </a:cubicBezTo>
                <a:cubicBezTo>
                  <a:pt x="821406" y="160031"/>
                  <a:pt x="824587" y="164774"/>
                  <a:pt x="829321" y="167415"/>
                </a:cubicBezTo>
                <a:cubicBezTo>
                  <a:pt x="830846" y="168462"/>
                  <a:pt x="832465" y="169415"/>
                  <a:pt x="834179" y="170367"/>
                </a:cubicBezTo>
                <a:cubicBezTo>
                  <a:pt x="839361" y="172989"/>
                  <a:pt x="844066" y="176466"/>
                  <a:pt x="848086" y="180654"/>
                </a:cubicBezTo>
                <a:cubicBezTo>
                  <a:pt x="851115" y="184361"/>
                  <a:pt x="850572" y="189821"/>
                  <a:pt x="846867" y="192851"/>
                </a:cubicBezTo>
                <a:cubicBezTo>
                  <a:pt x="846619" y="193054"/>
                  <a:pt x="846352" y="193244"/>
                  <a:pt x="846085" y="193418"/>
                </a:cubicBezTo>
                <a:cubicBezTo>
                  <a:pt x="842790" y="196097"/>
                  <a:pt x="838218" y="196548"/>
                  <a:pt x="834465" y="194561"/>
                </a:cubicBezTo>
                <a:cubicBezTo>
                  <a:pt x="828531" y="191443"/>
                  <a:pt x="824854" y="185260"/>
                  <a:pt x="824940" y="178559"/>
                </a:cubicBezTo>
                <a:lnTo>
                  <a:pt x="824940" y="177702"/>
                </a:lnTo>
                <a:lnTo>
                  <a:pt x="819987" y="177702"/>
                </a:lnTo>
                <a:lnTo>
                  <a:pt x="819987" y="200466"/>
                </a:lnTo>
                <a:lnTo>
                  <a:pt x="823416" y="200466"/>
                </a:lnTo>
                <a:lnTo>
                  <a:pt x="823416" y="199895"/>
                </a:lnTo>
                <a:cubicBezTo>
                  <a:pt x="823520" y="198857"/>
                  <a:pt x="824130" y="197935"/>
                  <a:pt x="825035" y="197418"/>
                </a:cubicBezTo>
                <a:cubicBezTo>
                  <a:pt x="825816" y="197055"/>
                  <a:pt x="826721" y="197055"/>
                  <a:pt x="827511" y="197418"/>
                </a:cubicBezTo>
                <a:cubicBezTo>
                  <a:pt x="831579" y="199545"/>
                  <a:pt x="836075" y="200718"/>
                  <a:pt x="840656" y="200847"/>
                </a:cubicBezTo>
                <a:cubicBezTo>
                  <a:pt x="844819" y="200950"/>
                  <a:pt x="848895" y="199603"/>
                  <a:pt x="852181" y="197037"/>
                </a:cubicBezTo>
                <a:cubicBezTo>
                  <a:pt x="859135" y="192108"/>
                  <a:pt x="861440" y="182838"/>
                  <a:pt x="857611" y="175225"/>
                </a:cubicBezTo>
                <a:moveTo>
                  <a:pt x="372312" y="1489"/>
                </a:moveTo>
                <a:cubicBezTo>
                  <a:pt x="372312" y="918"/>
                  <a:pt x="371645" y="-35"/>
                  <a:pt x="370978" y="-35"/>
                </a:cubicBezTo>
                <a:lnTo>
                  <a:pt x="306971" y="-35"/>
                </a:lnTo>
                <a:cubicBezTo>
                  <a:pt x="306218" y="119"/>
                  <a:pt x="305646" y="730"/>
                  <a:pt x="305542" y="1489"/>
                </a:cubicBezTo>
                <a:lnTo>
                  <a:pt x="304779" y="21301"/>
                </a:lnTo>
                <a:lnTo>
                  <a:pt x="308494" y="21301"/>
                </a:lnTo>
                <a:lnTo>
                  <a:pt x="308494" y="20444"/>
                </a:lnTo>
                <a:cubicBezTo>
                  <a:pt x="308494" y="14824"/>
                  <a:pt x="310590" y="8061"/>
                  <a:pt x="318019" y="8061"/>
                </a:cubicBezTo>
                <a:lnTo>
                  <a:pt x="331831" y="8061"/>
                </a:lnTo>
                <a:lnTo>
                  <a:pt x="331831" y="70164"/>
                </a:lnTo>
                <a:cubicBezTo>
                  <a:pt x="331888" y="73652"/>
                  <a:pt x="329211" y="76579"/>
                  <a:pt x="325735" y="76832"/>
                </a:cubicBezTo>
                <a:lnTo>
                  <a:pt x="321258" y="76832"/>
                </a:lnTo>
                <a:lnTo>
                  <a:pt x="321258" y="80832"/>
                </a:lnTo>
                <a:lnTo>
                  <a:pt x="357167" y="80832"/>
                </a:lnTo>
                <a:lnTo>
                  <a:pt x="357167" y="76832"/>
                </a:lnTo>
                <a:lnTo>
                  <a:pt x="352786" y="76832"/>
                </a:lnTo>
                <a:cubicBezTo>
                  <a:pt x="349309" y="76579"/>
                  <a:pt x="346633" y="73652"/>
                  <a:pt x="346690" y="70164"/>
                </a:cubicBezTo>
                <a:lnTo>
                  <a:pt x="346690" y="8061"/>
                </a:lnTo>
                <a:lnTo>
                  <a:pt x="360501" y="8061"/>
                </a:lnTo>
                <a:cubicBezTo>
                  <a:pt x="367645" y="8061"/>
                  <a:pt x="369455" y="14824"/>
                  <a:pt x="370026" y="20444"/>
                </a:cubicBezTo>
                <a:lnTo>
                  <a:pt x="370026" y="21301"/>
                </a:lnTo>
                <a:lnTo>
                  <a:pt x="373741" y="21301"/>
                </a:lnTo>
                <a:close/>
                <a:moveTo>
                  <a:pt x="244201" y="6252"/>
                </a:moveTo>
                <a:lnTo>
                  <a:pt x="244201" y="154175"/>
                </a:lnTo>
                <a:cubicBezTo>
                  <a:pt x="244201" y="211325"/>
                  <a:pt x="194385" y="269618"/>
                  <a:pt x="125138" y="291144"/>
                </a:cubicBezTo>
                <a:cubicBezTo>
                  <a:pt x="55606" y="269618"/>
                  <a:pt x="5790" y="211325"/>
                  <a:pt x="5790" y="154175"/>
                </a:cubicBezTo>
                <a:lnTo>
                  <a:pt x="5790" y="6252"/>
                </a:lnTo>
                <a:lnTo>
                  <a:pt x="243915" y="6252"/>
                </a:lnTo>
                <a:moveTo>
                  <a:pt x="250201" y="-35"/>
                </a:moveTo>
                <a:lnTo>
                  <a:pt x="-687" y="-35"/>
                </a:lnTo>
                <a:lnTo>
                  <a:pt x="-687" y="154175"/>
                </a:lnTo>
                <a:cubicBezTo>
                  <a:pt x="-687" y="214754"/>
                  <a:pt x="51319" y="274857"/>
                  <a:pt x="123138" y="297050"/>
                </a:cubicBezTo>
                <a:lnTo>
                  <a:pt x="125043" y="297621"/>
                </a:lnTo>
                <a:lnTo>
                  <a:pt x="126852" y="297050"/>
                </a:lnTo>
                <a:cubicBezTo>
                  <a:pt x="198385" y="274761"/>
                  <a:pt x="250677" y="214659"/>
                  <a:pt x="250677" y="154175"/>
                </a:cubicBezTo>
                <a:lnTo>
                  <a:pt x="250677" y="-35"/>
                </a:lnTo>
                <a:close/>
                <a:moveTo>
                  <a:pt x="62178" y="107502"/>
                </a:moveTo>
                <a:cubicBezTo>
                  <a:pt x="60940" y="107502"/>
                  <a:pt x="59701" y="108836"/>
                  <a:pt x="59321" y="110646"/>
                </a:cubicBezTo>
                <a:lnTo>
                  <a:pt x="65131" y="110646"/>
                </a:lnTo>
                <a:cubicBezTo>
                  <a:pt x="65131" y="108836"/>
                  <a:pt x="63512" y="107502"/>
                  <a:pt x="62178" y="107502"/>
                </a:cubicBezTo>
                <a:moveTo>
                  <a:pt x="62178" y="117027"/>
                </a:moveTo>
                <a:cubicBezTo>
                  <a:pt x="63512" y="117027"/>
                  <a:pt x="64655" y="115694"/>
                  <a:pt x="65131" y="113979"/>
                </a:cubicBezTo>
                <a:lnTo>
                  <a:pt x="59321" y="113979"/>
                </a:lnTo>
                <a:cubicBezTo>
                  <a:pt x="59321" y="115694"/>
                  <a:pt x="60940" y="117027"/>
                  <a:pt x="62178" y="117027"/>
                </a:cubicBezTo>
                <a:moveTo>
                  <a:pt x="62178" y="143507"/>
                </a:moveTo>
                <a:cubicBezTo>
                  <a:pt x="63512" y="143507"/>
                  <a:pt x="64655" y="142173"/>
                  <a:pt x="65131" y="140459"/>
                </a:cubicBezTo>
                <a:lnTo>
                  <a:pt x="59321" y="140459"/>
                </a:lnTo>
                <a:cubicBezTo>
                  <a:pt x="59321" y="142173"/>
                  <a:pt x="60940" y="143507"/>
                  <a:pt x="62178" y="143507"/>
                </a:cubicBezTo>
                <a:moveTo>
                  <a:pt x="62178" y="133982"/>
                </a:moveTo>
                <a:cubicBezTo>
                  <a:pt x="60940" y="133982"/>
                  <a:pt x="59701" y="135315"/>
                  <a:pt x="59321" y="137030"/>
                </a:cubicBezTo>
                <a:lnTo>
                  <a:pt x="65131" y="137030"/>
                </a:lnTo>
                <a:cubicBezTo>
                  <a:pt x="65131" y="135315"/>
                  <a:pt x="63512" y="133982"/>
                  <a:pt x="62178" y="133982"/>
                </a:cubicBezTo>
                <a:moveTo>
                  <a:pt x="217626" y="50638"/>
                </a:moveTo>
                <a:cubicBezTo>
                  <a:pt x="208958" y="68831"/>
                  <a:pt x="195528" y="80642"/>
                  <a:pt x="164476" y="85595"/>
                </a:cubicBezTo>
                <a:cubicBezTo>
                  <a:pt x="169430" y="54543"/>
                  <a:pt x="181240" y="41113"/>
                  <a:pt x="199433" y="32445"/>
                </a:cubicBezTo>
                <a:lnTo>
                  <a:pt x="49986" y="32445"/>
                </a:lnTo>
                <a:cubicBezTo>
                  <a:pt x="68274" y="41113"/>
                  <a:pt x="80085" y="54543"/>
                  <a:pt x="84943" y="85595"/>
                </a:cubicBezTo>
                <a:cubicBezTo>
                  <a:pt x="53891" y="80642"/>
                  <a:pt x="40461" y="68831"/>
                  <a:pt x="31793" y="50638"/>
                </a:cubicBezTo>
                <a:lnTo>
                  <a:pt x="31793" y="50638"/>
                </a:lnTo>
                <a:lnTo>
                  <a:pt x="31793" y="200657"/>
                </a:lnTo>
                <a:lnTo>
                  <a:pt x="31793" y="200657"/>
                </a:lnTo>
                <a:cubicBezTo>
                  <a:pt x="40461" y="182369"/>
                  <a:pt x="53891" y="170558"/>
                  <a:pt x="84943" y="165700"/>
                </a:cubicBezTo>
                <a:cubicBezTo>
                  <a:pt x="80085" y="196656"/>
                  <a:pt x="68274" y="210182"/>
                  <a:pt x="49986" y="218850"/>
                </a:cubicBezTo>
                <a:lnTo>
                  <a:pt x="199433" y="218850"/>
                </a:lnTo>
                <a:cubicBezTo>
                  <a:pt x="181240" y="210182"/>
                  <a:pt x="169430" y="196656"/>
                  <a:pt x="164476" y="165700"/>
                </a:cubicBezTo>
                <a:cubicBezTo>
                  <a:pt x="195528" y="170558"/>
                  <a:pt x="208958" y="182369"/>
                  <a:pt x="217626" y="200657"/>
                </a:cubicBezTo>
                <a:lnTo>
                  <a:pt x="217626" y="200657"/>
                </a:lnTo>
                <a:lnTo>
                  <a:pt x="217626" y="50733"/>
                </a:lnTo>
                <a:close/>
                <a:moveTo>
                  <a:pt x="127805" y="99311"/>
                </a:moveTo>
                <a:cubicBezTo>
                  <a:pt x="127805" y="94739"/>
                  <a:pt x="132568" y="91881"/>
                  <a:pt x="138854" y="91881"/>
                </a:cubicBezTo>
                <a:cubicBezTo>
                  <a:pt x="148379" y="91881"/>
                  <a:pt x="153142" y="94929"/>
                  <a:pt x="157904" y="93977"/>
                </a:cubicBezTo>
                <a:lnTo>
                  <a:pt x="157904" y="143507"/>
                </a:lnTo>
                <a:lnTo>
                  <a:pt x="141711" y="143507"/>
                </a:lnTo>
                <a:cubicBezTo>
                  <a:pt x="136816" y="143040"/>
                  <a:pt x="131882" y="143895"/>
                  <a:pt x="127424" y="145983"/>
                </a:cubicBezTo>
                <a:close/>
                <a:moveTo>
                  <a:pt x="91134" y="93786"/>
                </a:moveTo>
                <a:cubicBezTo>
                  <a:pt x="96278" y="94834"/>
                  <a:pt x="101230" y="91786"/>
                  <a:pt x="110184" y="91786"/>
                </a:cubicBezTo>
                <a:cubicBezTo>
                  <a:pt x="116471" y="91786"/>
                  <a:pt x="121233" y="94548"/>
                  <a:pt x="121233" y="99120"/>
                </a:cubicBezTo>
                <a:lnTo>
                  <a:pt x="121233" y="145983"/>
                </a:lnTo>
                <a:cubicBezTo>
                  <a:pt x="116804" y="143816"/>
                  <a:pt x="111851" y="142926"/>
                  <a:pt x="106946" y="143412"/>
                </a:cubicBezTo>
                <a:lnTo>
                  <a:pt x="90753" y="143412"/>
                </a:lnTo>
                <a:close/>
                <a:moveTo>
                  <a:pt x="185717" y="133982"/>
                </a:moveTo>
                <a:cubicBezTo>
                  <a:pt x="188346" y="133982"/>
                  <a:pt x="190479" y="136114"/>
                  <a:pt x="190479" y="138744"/>
                </a:cubicBezTo>
                <a:cubicBezTo>
                  <a:pt x="190479" y="141374"/>
                  <a:pt x="188346" y="143507"/>
                  <a:pt x="185717" y="143507"/>
                </a:cubicBezTo>
                <a:lnTo>
                  <a:pt x="170668" y="143507"/>
                </a:lnTo>
                <a:lnTo>
                  <a:pt x="170668" y="155699"/>
                </a:lnTo>
                <a:lnTo>
                  <a:pt x="142093" y="155699"/>
                </a:lnTo>
                <a:cubicBezTo>
                  <a:pt x="138835" y="155274"/>
                  <a:pt x="135530" y="155804"/>
                  <a:pt x="132568" y="157223"/>
                </a:cubicBezTo>
                <a:cubicBezTo>
                  <a:pt x="127662" y="159882"/>
                  <a:pt x="121757" y="159882"/>
                  <a:pt x="116851" y="157223"/>
                </a:cubicBezTo>
                <a:cubicBezTo>
                  <a:pt x="113889" y="155804"/>
                  <a:pt x="110584" y="155274"/>
                  <a:pt x="107326" y="155699"/>
                </a:cubicBezTo>
                <a:lnTo>
                  <a:pt x="78751" y="155699"/>
                </a:lnTo>
                <a:lnTo>
                  <a:pt x="78751" y="143507"/>
                </a:lnTo>
                <a:lnTo>
                  <a:pt x="67512" y="143507"/>
                </a:lnTo>
                <a:cubicBezTo>
                  <a:pt x="66502" y="145374"/>
                  <a:pt x="64588" y="146568"/>
                  <a:pt x="62463" y="146650"/>
                </a:cubicBezTo>
                <a:cubicBezTo>
                  <a:pt x="59197" y="146338"/>
                  <a:pt x="56625" y="143728"/>
                  <a:pt x="56368" y="140459"/>
                </a:cubicBezTo>
                <a:lnTo>
                  <a:pt x="54748" y="140459"/>
                </a:lnTo>
                <a:cubicBezTo>
                  <a:pt x="53853" y="140459"/>
                  <a:pt x="53129" y="139734"/>
                  <a:pt x="53129" y="138840"/>
                </a:cubicBezTo>
                <a:cubicBezTo>
                  <a:pt x="53177" y="137982"/>
                  <a:pt x="53891" y="137314"/>
                  <a:pt x="54748" y="137316"/>
                </a:cubicBezTo>
                <a:lnTo>
                  <a:pt x="56368" y="137316"/>
                </a:lnTo>
                <a:cubicBezTo>
                  <a:pt x="56634" y="134047"/>
                  <a:pt x="59197" y="131437"/>
                  <a:pt x="62463" y="131124"/>
                </a:cubicBezTo>
                <a:cubicBezTo>
                  <a:pt x="64531" y="131146"/>
                  <a:pt x="66436" y="132225"/>
                  <a:pt x="67512" y="133982"/>
                </a:cubicBezTo>
                <a:lnTo>
                  <a:pt x="79037" y="133982"/>
                </a:lnTo>
                <a:lnTo>
                  <a:pt x="79037" y="116837"/>
                </a:lnTo>
                <a:lnTo>
                  <a:pt x="67512" y="116837"/>
                </a:lnTo>
                <a:cubicBezTo>
                  <a:pt x="66502" y="118704"/>
                  <a:pt x="64588" y="119898"/>
                  <a:pt x="62463" y="119980"/>
                </a:cubicBezTo>
                <a:cubicBezTo>
                  <a:pt x="59197" y="119668"/>
                  <a:pt x="56625" y="117058"/>
                  <a:pt x="56368" y="113789"/>
                </a:cubicBezTo>
                <a:lnTo>
                  <a:pt x="54748" y="113789"/>
                </a:lnTo>
                <a:cubicBezTo>
                  <a:pt x="53872" y="113741"/>
                  <a:pt x="53177" y="113044"/>
                  <a:pt x="53129" y="112170"/>
                </a:cubicBezTo>
                <a:cubicBezTo>
                  <a:pt x="53177" y="111312"/>
                  <a:pt x="53891" y="110644"/>
                  <a:pt x="54748" y="110646"/>
                </a:cubicBezTo>
                <a:lnTo>
                  <a:pt x="56368" y="110646"/>
                </a:lnTo>
                <a:cubicBezTo>
                  <a:pt x="56634" y="107377"/>
                  <a:pt x="59197" y="104767"/>
                  <a:pt x="62463" y="104454"/>
                </a:cubicBezTo>
                <a:cubicBezTo>
                  <a:pt x="64578" y="104477"/>
                  <a:pt x="66512" y="105644"/>
                  <a:pt x="67512" y="107502"/>
                </a:cubicBezTo>
                <a:lnTo>
                  <a:pt x="79037" y="107502"/>
                </a:lnTo>
                <a:lnTo>
                  <a:pt x="79037" y="98739"/>
                </a:lnTo>
                <a:lnTo>
                  <a:pt x="85228" y="95215"/>
                </a:lnTo>
                <a:lnTo>
                  <a:pt x="85228" y="149222"/>
                </a:lnTo>
                <a:lnTo>
                  <a:pt x="107612" y="149222"/>
                </a:lnTo>
                <a:cubicBezTo>
                  <a:pt x="111698" y="148729"/>
                  <a:pt x="115842" y="149459"/>
                  <a:pt x="119519" y="151317"/>
                </a:cubicBezTo>
                <a:cubicBezTo>
                  <a:pt x="122881" y="153357"/>
                  <a:pt x="127110" y="153357"/>
                  <a:pt x="130472" y="151317"/>
                </a:cubicBezTo>
                <a:cubicBezTo>
                  <a:pt x="134149" y="149459"/>
                  <a:pt x="138292" y="148729"/>
                  <a:pt x="142378" y="149222"/>
                </a:cubicBezTo>
                <a:lnTo>
                  <a:pt x="164762" y="149222"/>
                </a:lnTo>
                <a:lnTo>
                  <a:pt x="164762" y="95882"/>
                </a:lnTo>
                <a:lnTo>
                  <a:pt x="170953" y="98739"/>
                </a:lnTo>
                <a:lnTo>
                  <a:pt x="170953" y="107502"/>
                </a:lnTo>
                <a:lnTo>
                  <a:pt x="186003" y="107502"/>
                </a:lnTo>
                <a:cubicBezTo>
                  <a:pt x="188632" y="107502"/>
                  <a:pt x="190765" y="109635"/>
                  <a:pt x="190765" y="112265"/>
                </a:cubicBezTo>
                <a:cubicBezTo>
                  <a:pt x="190765" y="114895"/>
                  <a:pt x="188632" y="117027"/>
                  <a:pt x="186003" y="117027"/>
                </a:cubicBezTo>
                <a:lnTo>
                  <a:pt x="170953" y="117027"/>
                </a:lnTo>
                <a:lnTo>
                  <a:pt x="170953" y="133982"/>
                </a:lnTo>
                <a:close/>
                <a:moveTo>
                  <a:pt x="1133264" y="345437"/>
                </a:moveTo>
                <a:lnTo>
                  <a:pt x="-211" y="345437"/>
                </a:lnTo>
                <a:lnTo>
                  <a:pt x="-211" y="347818"/>
                </a:lnTo>
                <a:lnTo>
                  <a:pt x="1133264" y="34781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57E80FD-A9E1-4484-8211-7013D6A25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11624" y="2420888"/>
            <a:ext cx="3192289" cy="720081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AU" sz="4800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/>
            <a:r>
              <a:rPr lang="en-US" dirty="0"/>
              <a:t>Contact</a:t>
            </a:r>
            <a:endParaRPr lang="en-AU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455254C-E52B-428E-99C5-B07B839CF2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2711624" y="3606924"/>
            <a:ext cx="3254263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1400" b="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Title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0C9C026C-FB6A-4A62-B08F-1942BF1B44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2711624" y="3907656"/>
            <a:ext cx="2200924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Name.surname@uq.edu.au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4FF2464-4B77-4CFF-BDD7-A46E59DD32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711624" y="4123556"/>
            <a:ext cx="1346522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+61 412 345 678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EFEC494-73C0-494E-8DE9-7C8FE7AA87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11606" y="4797150"/>
            <a:ext cx="251419" cy="258205"/>
          </a:xfrm>
          <a:custGeom>
            <a:avLst/>
            <a:gdLst>
              <a:gd name="connsiteX0" fmla="*/ 2166 w 251419"/>
              <a:gd name="connsiteY0" fmla="*/ 0 h 258205"/>
              <a:gd name="connsiteX1" fmla="*/ 249239 w 251419"/>
              <a:gd name="connsiteY1" fmla="*/ 0 h 258205"/>
              <a:gd name="connsiteX2" fmla="*/ 251419 w 251419"/>
              <a:gd name="connsiteY2" fmla="*/ 2144 h 258205"/>
              <a:gd name="connsiteX3" fmla="*/ 251419 w 251419"/>
              <a:gd name="connsiteY3" fmla="*/ 256168 h 258205"/>
              <a:gd name="connsiteX4" fmla="*/ 249386 w 251419"/>
              <a:gd name="connsiteY4" fmla="*/ 258184 h 258205"/>
              <a:gd name="connsiteX5" fmla="*/ 173327 w 251419"/>
              <a:gd name="connsiteY5" fmla="*/ 258139 h 258205"/>
              <a:gd name="connsiteX6" fmla="*/ 172109 w 251419"/>
              <a:gd name="connsiteY6" fmla="*/ 254871 h 258205"/>
              <a:gd name="connsiteX7" fmla="*/ 172109 w 251419"/>
              <a:gd name="connsiteY7" fmla="*/ 243272 h 258205"/>
              <a:gd name="connsiteX8" fmla="*/ 172109 w 251419"/>
              <a:gd name="connsiteY8" fmla="*/ 164416 h 258205"/>
              <a:gd name="connsiteX9" fmla="*/ 172109 w 251419"/>
              <a:gd name="connsiteY9" fmla="*/ 161390 h 258205"/>
              <a:gd name="connsiteX10" fmla="*/ 176288 w 251419"/>
              <a:gd name="connsiteY10" fmla="*/ 157088 h 258205"/>
              <a:gd name="connsiteX11" fmla="*/ 197894 w 251419"/>
              <a:gd name="connsiteY11" fmla="*/ 157088 h 258205"/>
              <a:gd name="connsiteX12" fmla="*/ 201081 w 251419"/>
              <a:gd name="connsiteY12" fmla="*/ 157017 h 258205"/>
              <a:gd name="connsiteX13" fmla="*/ 205437 w 251419"/>
              <a:gd name="connsiteY13" fmla="*/ 152856 h 258205"/>
              <a:gd name="connsiteX14" fmla="*/ 208383 w 251419"/>
              <a:gd name="connsiteY14" fmla="*/ 130132 h 258205"/>
              <a:gd name="connsiteX15" fmla="*/ 209183 w 251419"/>
              <a:gd name="connsiteY15" fmla="*/ 123888 h 258205"/>
              <a:gd name="connsiteX16" fmla="*/ 205427 w 251419"/>
              <a:gd name="connsiteY16" fmla="*/ 119349 h 258205"/>
              <a:gd name="connsiteX17" fmla="*/ 194133 w 251419"/>
              <a:gd name="connsiteY17" fmla="*/ 119289 h 258205"/>
              <a:gd name="connsiteX18" fmla="*/ 176219 w 251419"/>
              <a:gd name="connsiteY18" fmla="*/ 119289 h 258205"/>
              <a:gd name="connsiteX19" fmla="*/ 172119 w 251419"/>
              <a:gd name="connsiteY19" fmla="*/ 115219 h 258205"/>
              <a:gd name="connsiteX20" fmla="*/ 172119 w 251419"/>
              <a:gd name="connsiteY20" fmla="*/ 90774 h 258205"/>
              <a:gd name="connsiteX21" fmla="*/ 183816 w 251419"/>
              <a:gd name="connsiteY21" fmla="*/ 74338 h 258205"/>
              <a:gd name="connsiteX22" fmla="*/ 187459 w 251419"/>
              <a:gd name="connsiteY22" fmla="*/ 73929 h 258205"/>
              <a:gd name="connsiteX23" fmla="*/ 205859 w 251419"/>
              <a:gd name="connsiteY23" fmla="*/ 73894 h 258205"/>
              <a:gd name="connsiteX24" fmla="*/ 210828 w 251419"/>
              <a:gd name="connsiteY24" fmla="*/ 68967 h 258205"/>
              <a:gd name="connsiteX25" fmla="*/ 210828 w 251419"/>
              <a:gd name="connsiteY25" fmla="*/ 44522 h 258205"/>
              <a:gd name="connsiteX26" fmla="*/ 206974 w 251419"/>
              <a:gd name="connsiteY26" fmla="*/ 39782 h 258205"/>
              <a:gd name="connsiteX27" fmla="*/ 170970 w 251419"/>
              <a:gd name="connsiteY27" fmla="*/ 40654 h 258205"/>
              <a:gd name="connsiteX28" fmla="*/ 135299 w 251419"/>
              <a:gd name="connsiteY28" fmla="*/ 83028 h 258205"/>
              <a:gd name="connsiteX29" fmla="*/ 135299 w 251419"/>
              <a:gd name="connsiteY29" fmla="*/ 114295 h 258205"/>
              <a:gd name="connsiteX30" fmla="*/ 130350 w 251419"/>
              <a:gd name="connsiteY30" fmla="*/ 119278 h 258205"/>
              <a:gd name="connsiteX31" fmla="*/ 108744 w 251419"/>
              <a:gd name="connsiteY31" fmla="*/ 119278 h 258205"/>
              <a:gd name="connsiteX32" fmla="*/ 102414 w 251419"/>
              <a:gd name="connsiteY32" fmla="*/ 125643 h 258205"/>
              <a:gd name="connsiteX33" fmla="*/ 102414 w 251419"/>
              <a:gd name="connsiteY33" fmla="*/ 150859 h 258205"/>
              <a:gd name="connsiteX34" fmla="*/ 108385 w 251419"/>
              <a:gd name="connsiteY34" fmla="*/ 157088 h 258205"/>
              <a:gd name="connsiteX35" fmla="*/ 131464 w 251419"/>
              <a:gd name="connsiteY35" fmla="*/ 157088 h 258205"/>
              <a:gd name="connsiteX36" fmla="*/ 135295 w 251419"/>
              <a:gd name="connsiteY36" fmla="*/ 160916 h 258205"/>
              <a:gd name="connsiteX37" fmla="*/ 135295 w 251419"/>
              <a:gd name="connsiteY37" fmla="*/ 254412 h 258205"/>
              <a:gd name="connsiteX38" fmla="*/ 134048 w 251419"/>
              <a:gd name="connsiteY38" fmla="*/ 258159 h 258205"/>
              <a:gd name="connsiteX39" fmla="*/ 2047 w 251419"/>
              <a:gd name="connsiteY39" fmla="*/ 258205 h 258205"/>
              <a:gd name="connsiteX40" fmla="*/ 0 w 251419"/>
              <a:gd name="connsiteY40" fmla="*/ 256188 h 258205"/>
              <a:gd name="connsiteX41" fmla="*/ 0 w 251419"/>
              <a:gd name="connsiteY41" fmla="*/ 2159 h 258205"/>
              <a:gd name="connsiteX42" fmla="*/ 2166 w 251419"/>
              <a:gd name="connsiteY42" fmla="*/ 0 h 25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1419" h="258205">
                <a:moveTo>
                  <a:pt x="2166" y="0"/>
                </a:moveTo>
                <a:cubicBezTo>
                  <a:pt x="84525" y="51"/>
                  <a:pt x="166882" y="51"/>
                  <a:pt x="249239" y="0"/>
                </a:cubicBezTo>
                <a:cubicBezTo>
                  <a:pt x="250903" y="0"/>
                  <a:pt x="251424" y="212"/>
                  <a:pt x="251419" y="2144"/>
                </a:cubicBezTo>
                <a:cubicBezTo>
                  <a:pt x="251357" y="86820"/>
                  <a:pt x="251357" y="171495"/>
                  <a:pt x="251419" y="256168"/>
                </a:cubicBezTo>
                <a:cubicBezTo>
                  <a:pt x="251419" y="257937"/>
                  <a:pt x="251026" y="258215"/>
                  <a:pt x="249386" y="258184"/>
                </a:cubicBezTo>
                <a:cubicBezTo>
                  <a:pt x="224035" y="258120"/>
                  <a:pt x="198682" y="258106"/>
                  <a:pt x="173327" y="258139"/>
                </a:cubicBezTo>
                <a:cubicBezTo>
                  <a:pt x="172271" y="257307"/>
                  <a:pt x="172114" y="256122"/>
                  <a:pt x="172109" y="254871"/>
                </a:cubicBezTo>
                <a:cubicBezTo>
                  <a:pt x="172109" y="251003"/>
                  <a:pt x="172109" y="247140"/>
                  <a:pt x="172109" y="243272"/>
                </a:cubicBezTo>
                <a:lnTo>
                  <a:pt x="172109" y="164416"/>
                </a:lnTo>
                <a:cubicBezTo>
                  <a:pt x="172109" y="163406"/>
                  <a:pt x="172109" y="162398"/>
                  <a:pt x="172109" y="161390"/>
                </a:cubicBezTo>
                <a:cubicBezTo>
                  <a:pt x="172168" y="157793"/>
                  <a:pt x="172796" y="157107"/>
                  <a:pt x="176288" y="157088"/>
                </a:cubicBezTo>
                <a:cubicBezTo>
                  <a:pt x="183487" y="157047"/>
                  <a:pt x="190681" y="157088"/>
                  <a:pt x="197894" y="157088"/>
                </a:cubicBezTo>
                <a:cubicBezTo>
                  <a:pt x="198955" y="157088"/>
                  <a:pt x="200020" y="157113"/>
                  <a:pt x="201081" y="157017"/>
                </a:cubicBezTo>
                <a:cubicBezTo>
                  <a:pt x="203900" y="156760"/>
                  <a:pt x="205010" y="155781"/>
                  <a:pt x="205437" y="152856"/>
                </a:cubicBezTo>
                <a:cubicBezTo>
                  <a:pt x="206512" y="145292"/>
                  <a:pt x="207465" y="137727"/>
                  <a:pt x="208383" y="130132"/>
                </a:cubicBezTo>
                <a:cubicBezTo>
                  <a:pt x="208638" y="128048"/>
                  <a:pt x="208987" y="125976"/>
                  <a:pt x="209183" y="123888"/>
                </a:cubicBezTo>
                <a:cubicBezTo>
                  <a:pt x="209478" y="120726"/>
                  <a:pt x="208496" y="119485"/>
                  <a:pt x="205427" y="119349"/>
                </a:cubicBezTo>
                <a:cubicBezTo>
                  <a:pt x="201665" y="119178"/>
                  <a:pt x="197904" y="119298"/>
                  <a:pt x="194133" y="119289"/>
                </a:cubicBezTo>
                <a:cubicBezTo>
                  <a:pt x="188161" y="119289"/>
                  <a:pt x="182190" y="119314"/>
                  <a:pt x="176219" y="119289"/>
                </a:cubicBezTo>
                <a:cubicBezTo>
                  <a:pt x="172738" y="119289"/>
                  <a:pt x="172138" y="118688"/>
                  <a:pt x="172119" y="115219"/>
                </a:cubicBezTo>
                <a:cubicBezTo>
                  <a:pt x="172075" y="107074"/>
                  <a:pt x="172035" y="98924"/>
                  <a:pt x="172119" y="90774"/>
                </a:cubicBezTo>
                <a:cubicBezTo>
                  <a:pt x="172202" y="82624"/>
                  <a:pt x="176691" y="76435"/>
                  <a:pt x="183816" y="74338"/>
                </a:cubicBezTo>
                <a:cubicBezTo>
                  <a:pt x="185006" y="74029"/>
                  <a:pt x="186232" y="73892"/>
                  <a:pt x="187459" y="73929"/>
                </a:cubicBezTo>
                <a:cubicBezTo>
                  <a:pt x="193593" y="73929"/>
                  <a:pt x="199735" y="73995"/>
                  <a:pt x="205859" y="73894"/>
                </a:cubicBezTo>
                <a:cubicBezTo>
                  <a:pt x="209664" y="73833"/>
                  <a:pt x="210769" y="72754"/>
                  <a:pt x="210828" y="68967"/>
                </a:cubicBezTo>
                <a:cubicBezTo>
                  <a:pt x="210927" y="60817"/>
                  <a:pt x="210927" y="52669"/>
                  <a:pt x="210828" y="44522"/>
                </a:cubicBezTo>
                <a:cubicBezTo>
                  <a:pt x="210784" y="41204"/>
                  <a:pt x="209763" y="39791"/>
                  <a:pt x="206974" y="39782"/>
                </a:cubicBezTo>
                <a:cubicBezTo>
                  <a:pt x="194967" y="39736"/>
                  <a:pt x="182912" y="38813"/>
                  <a:pt x="170970" y="40654"/>
                </a:cubicBezTo>
                <a:cubicBezTo>
                  <a:pt x="150559" y="43862"/>
                  <a:pt x="135441" y="61821"/>
                  <a:pt x="135299" y="83028"/>
                </a:cubicBezTo>
                <a:cubicBezTo>
                  <a:pt x="135231" y="93441"/>
                  <a:pt x="135299" y="103861"/>
                  <a:pt x="135299" y="114295"/>
                </a:cubicBezTo>
                <a:cubicBezTo>
                  <a:pt x="135299" y="118834"/>
                  <a:pt x="134809" y="119268"/>
                  <a:pt x="130350" y="119278"/>
                </a:cubicBezTo>
                <a:cubicBezTo>
                  <a:pt x="123151" y="119278"/>
                  <a:pt x="115952" y="119278"/>
                  <a:pt x="108744" y="119278"/>
                </a:cubicBezTo>
                <a:cubicBezTo>
                  <a:pt x="103239" y="119278"/>
                  <a:pt x="102429" y="120100"/>
                  <a:pt x="102414" y="125643"/>
                </a:cubicBezTo>
                <a:cubicBezTo>
                  <a:pt x="102391" y="134048"/>
                  <a:pt x="102391" y="142453"/>
                  <a:pt x="102414" y="150859"/>
                </a:cubicBezTo>
                <a:cubicBezTo>
                  <a:pt x="102414" y="156160"/>
                  <a:pt x="103298" y="157062"/>
                  <a:pt x="108385" y="157088"/>
                </a:cubicBezTo>
                <a:cubicBezTo>
                  <a:pt x="116075" y="157123"/>
                  <a:pt x="123760" y="157088"/>
                  <a:pt x="131464" y="157088"/>
                </a:cubicBezTo>
                <a:cubicBezTo>
                  <a:pt x="134961" y="157088"/>
                  <a:pt x="135290" y="157415"/>
                  <a:pt x="135295" y="160916"/>
                </a:cubicBezTo>
                <a:cubicBezTo>
                  <a:pt x="135321" y="192083"/>
                  <a:pt x="135321" y="223249"/>
                  <a:pt x="135295" y="254412"/>
                </a:cubicBezTo>
                <a:cubicBezTo>
                  <a:pt x="135299" y="255804"/>
                  <a:pt x="135299" y="257201"/>
                  <a:pt x="134048" y="258159"/>
                </a:cubicBezTo>
                <a:cubicBezTo>
                  <a:pt x="90050" y="258159"/>
                  <a:pt x="46049" y="258175"/>
                  <a:pt x="2047" y="258205"/>
                </a:cubicBezTo>
                <a:cubicBezTo>
                  <a:pt x="442" y="258205"/>
                  <a:pt x="0" y="257978"/>
                  <a:pt x="0" y="256188"/>
                </a:cubicBezTo>
                <a:cubicBezTo>
                  <a:pt x="59" y="171512"/>
                  <a:pt x="59" y="86835"/>
                  <a:pt x="0" y="2159"/>
                </a:cubicBezTo>
                <a:cubicBezTo>
                  <a:pt x="0" y="273"/>
                  <a:pt x="461" y="0"/>
                  <a:pt x="21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BA3D052-5560-4BE7-B48A-7CCBABE3CB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9483" y="4795041"/>
            <a:ext cx="258214" cy="258214"/>
          </a:xfrm>
          <a:custGeom>
            <a:avLst/>
            <a:gdLst>
              <a:gd name="connsiteX0" fmla="*/ 168330 w 258214"/>
              <a:gd name="connsiteY0" fmla="*/ 54523 h 258214"/>
              <a:gd name="connsiteX1" fmla="*/ 143207 w 258214"/>
              <a:gd name="connsiteY1" fmla="*/ 61674 h 258214"/>
              <a:gd name="connsiteX2" fmla="*/ 127478 w 258214"/>
              <a:gd name="connsiteY2" fmla="*/ 100048 h 258214"/>
              <a:gd name="connsiteX3" fmla="*/ 125562 w 258214"/>
              <a:gd name="connsiteY3" fmla="*/ 102074 h 258214"/>
              <a:gd name="connsiteX4" fmla="*/ 114375 w 258214"/>
              <a:gd name="connsiteY4" fmla="*/ 100346 h 258214"/>
              <a:gd name="connsiteX5" fmla="*/ 56378 w 258214"/>
              <a:gd name="connsiteY5" fmla="*/ 70890 h 258214"/>
              <a:gd name="connsiteX6" fmla="*/ 47265 w 258214"/>
              <a:gd name="connsiteY6" fmla="*/ 62587 h 258214"/>
              <a:gd name="connsiteX7" fmla="*/ 42599 w 258214"/>
              <a:gd name="connsiteY7" fmla="*/ 87138 h 258214"/>
              <a:gd name="connsiteX8" fmla="*/ 54910 w 258214"/>
              <a:gd name="connsiteY8" fmla="*/ 109522 h 258214"/>
              <a:gd name="connsiteX9" fmla="*/ 58233 w 258214"/>
              <a:gd name="connsiteY9" fmla="*/ 113316 h 258214"/>
              <a:gd name="connsiteX10" fmla="*/ 41970 w 258214"/>
              <a:gd name="connsiteY10" fmla="*/ 108450 h 258214"/>
              <a:gd name="connsiteX11" fmla="*/ 46735 w 258214"/>
              <a:gd name="connsiteY11" fmla="*/ 128670 h 258214"/>
              <a:gd name="connsiteX12" fmla="*/ 72369 w 258214"/>
              <a:gd name="connsiteY12" fmla="*/ 146904 h 258214"/>
              <a:gd name="connsiteX13" fmla="*/ 57931 w 258214"/>
              <a:gd name="connsiteY13" fmla="*/ 148036 h 258214"/>
              <a:gd name="connsiteX14" fmla="*/ 56418 w 258214"/>
              <a:gd name="connsiteY14" fmla="*/ 150062 h 258214"/>
              <a:gd name="connsiteX15" fmla="*/ 78765 w 258214"/>
              <a:gd name="connsiteY15" fmla="*/ 172249 h 258214"/>
              <a:gd name="connsiteX16" fmla="*/ 91283 w 258214"/>
              <a:gd name="connsiteY16" fmla="*/ 175049 h 258214"/>
              <a:gd name="connsiteX17" fmla="*/ 75347 w 258214"/>
              <a:gd name="connsiteY17" fmla="*/ 185060 h 258214"/>
              <a:gd name="connsiteX18" fmla="*/ 35439 w 258214"/>
              <a:gd name="connsiteY18" fmla="*/ 191972 h 258214"/>
              <a:gd name="connsiteX19" fmla="*/ 37477 w 258214"/>
              <a:gd name="connsiteY19" fmla="*/ 193243 h 258214"/>
              <a:gd name="connsiteX20" fmla="*/ 106186 w 258214"/>
              <a:gd name="connsiteY20" fmla="*/ 207743 h 258214"/>
              <a:gd name="connsiteX21" fmla="*/ 180573 w 258214"/>
              <a:gd name="connsiteY21" fmla="*/ 166469 h 258214"/>
              <a:gd name="connsiteX22" fmla="*/ 204645 w 258214"/>
              <a:gd name="connsiteY22" fmla="*/ 96751 h 258214"/>
              <a:gd name="connsiteX23" fmla="*/ 207564 w 258214"/>
              <a:gd name="connsiteY23" fmla="*/ 90395 h 258214"/>
              <a:gd name="connsiteX24" fmla="*/ 219669 w 258214"/>
              <a:gd name="connsiteY24" fmla="*/ 79014 h 258214"/>
              <a:gd name="connsiteX25" fmla="*/ 223582 w 258214"/>
              <a:gd name="connsiteY25" fmla="*/ 73214 h 258214"/>
              <a:gd name="connsiteX26" fmla="*/ 202243 w 258214"/>
              <a:gd name="connsiteY26" fmla="*/ 78656 h 258214"/>
              <a:gd name="connsiteX27" fmla="*/ 218741 w 258214"/>
              <a:gd name="connsiteY27" fmla="*/ 57701 h 258214"/>
              <a:gd name="connsiteX28" fmla="*/ 216153 w 258214"/>
              <a:gd name="connsiteY28" fmla="*/ 58436 h 258214"/>
              <a:gd name="connsiteX29" fmla="*/ 196717 w 258214"/>
              <a:gd name="connsiteY29" fmla="*/ 66023 h 258214"/>
              <a:gd name="connsiteX30" fmla="*/ 192314 w 258214"/>
              <a:gd name="connsiteY30" fmla="*/ 64971 h 258214"/>
              <a:gd name="connsiteX31" fmla="*/ 168330 w 258214"/>
              <a:gd name="connsiteY31" fmla="*/ 54523 h 258214"/>
              <a:gd name="connsiteX32" fmla="*/ 2062 w 258214"/>
              <a:gd name="connsiteY32" fmla="*/ 0 h 258214"/>
              <a:gd name="connsiteX33" fmla="*/ 256150 w 258214"/>
              <a:gd name="connsiteY33" fmla="*/ 0 h 258214"/>
              <a:gd name="connsiteX34" fmla="*/ 258214 w 258214"/>
              <a:gd name="connsiteY34" fmla="*/ 2066 h 258214"/>
              <a:gd name="connsiteX35" fmla="*/ 258214 w 258214"/>
              <a:gd name="connsiteY35" fmla="*/ 256148 h 258214"/>
              <a:gd name="connsiteX36" fmla="*/ 256150 w 258214"/>
              <a:gd name="connsiteY36" fmla="*/ 258214 h 258214"/>
              <a:gd name="connsiteX37" fmla="*/ 2062 w 258214"/>
              <a:gd name="connsiteY37" fmla="*/ 258214 h 258214"/>
              <a:gd name="connsiteX38" fmla="*/ 0 w 258214"/>
              <a:gd name="connsiteY38" fmla="*/ 256148 h 258214"/>
              <a:gd name="connsiteX39" fmla="*/ 50 w 258214"/>
              <a:gd name="connsiteY39" fmla="*/ 128849 h 258214"/>
              <a:gd name="connsiteX40" fmla="*/ 0 w 258214"/>
              <a:gd name="connsiteY40" fmla="*/ 2066 h 258214"/>
              <a:gd name="connsiteX41" fmla="*/ 2062 w 258214"/>
              <a:gd name="connsiteY41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8214" h="258214">
                <a:moveTo>
                  <a:pt x="168330" y="54523"/>
                </a:moveTo>
                <a:cubicBezTo>
                  <a:pt x="159493" y="53907"/>
                  <a:pt x="150465" y="56251"/>
                  <a:pt x="143207" y="61674"/>
                </a:cubicBezTo>
                <a:cubicBezTo>
                  <a:pt x="130358" y="71267"/>
                  <a:pt x="125123" y="84158"/>
                  <a:pt x="127478" y="100048"/>
                </a:cubicBezTo>
                <a:cubicBezTo>
                  <a:pt x="127735" y="101816"/>
                  <a:pt x="127347" y="102273"/>
                  <a:pt x="125562" y="102074"/>
                </a:cubicBezTo>
                <a:cubicBezTo>
                  <a:pt x="121813" y="101617"/>
                  <a:pt x="118077" y="101101"/>
                  <a:pt x="114375" y="100346"/>
                </a:cubicBezTo>
                <a:cubicBezTo>
                  <a:pt x="92327" y="95897"/>
                  <a:pt x="72804" y="86442"/>
                  <a:pt x="56378" y="70890"/>
                </a:cubicBezTo>
                <a:cubicBezTo>
                  <a:pt x="53409" y="68069"/>
                  <a:pt x="50326" y="65368"/>
                  <a:pt x="47265" y="62587"/>
                </a:cubicBezTo>
                <a:cubicBezTo>
                  <a:pt x="42949" y="69857"/>
                  <a:pt x="40967" y="78140"/>
                  <a:pt x="42599" y="87138"/>
                </a:cubicBezTo>
                <a:cubicBezTo>
                  <a:pt x="44204" y="95956"/>
                  <a:pt x="48818" y="103146"/>
                  <a:pt x="54910" y="109522"/>
                </a:cubicBezTo>
                <a:cubicBezTo>
                  <a:pt x="56011" y="110674"/>
                  <a:pt x="57457" y="111548"/>
                  <a:pt x="58233" y="113316"/>
                </a:cubicBezTo>
                <a:cubicBezTo>
                  <a:pt x="52560" y="112700"/>
                  <a:pt x="47047" y="111072"/>
                  <a:pt x="41970" y="108450"/>
                </a:cubicBezTo>
                <a:cubicBezTo>
                  <a:pt x="41980" y="115859"/>
                  <a:pt x="43310" y="122512"/>
                  <a:pt x="46735" y="128670"/>
                </a:cubicBezTo>
                <a:cubicBezTo>
                  <a:pt x="52318" y="138741"/>
                  <a:pt x="61362" y="144044"/>
                  <a:pt x="72369" y="146904"/>
                </a:cubicBezTo>
                <a:cubicBezTo>
                  <a:pt x="68951" y="148314"/>
                  <a:pt x="63030" y="148870"/>
                  <a:pt x="57931" y="148036"/>
                </a:cubicBezTo>
                <a:cubicBezTo>
                  <a:pt x="55598" y="147659"/>
                  <a:pt x="55752" y="148394"/>
                  <a:pt x="56418" y="150062"/>
                </a:cubicBezTo>
                <a:cubicBezTo>
                  <a:pt x="60696" y="160649"/>
                  <a:pt x="68008" y="168177"/>
                  <a:pt x="78765" y="172249"/>
                </a:cubicBezTo>
                <a:cubicBezTo>
                  <a:pt x="82664" y="173718"/>
                  <a:pt x="86744" y="174374"/>
                  <a:pt x="91283" y="175049"/>
                </a:cubicBezTo>
                <a:cubicBezTo>
                  <a:pt x="86178" y="179419"/>
                  <a:pt x="80894" y="182458"/>
                  <a:pt x="75347" y="185060"/>
                </a:cubicBezTo>
                <a:cubicBezTo>
                  <a:pt x="62913" y="190920"/>
                  <a:pt x="49122" y="193323"/>
                  <a:pt x="35439" y="191972"/>
                </a:cubicBezTo>
                <a:cubicBezTo>
                  <a:pt x="36124" y="192409"/>
                  <a:pt x="36776" y="192846"/>
                  <a:pt x="37477" y="193243"/>
                </a:cubicBezTo>
                <a:cubicBezTo>
                  <a:pt x="58779" y="205638"/>
                  <a:pt x="81725" y="210564"/>
                  <a:pt x="106186" y="207743"/>
                </a:cubicBezTo>
                <a:cubicBezTo>
                  <a:pt x="136601" y="204228"/>
                  <a:pt x="161449" y="190304"/>
                  <a:pt x="180573" y="166469"/>
                </a:cubicBezTo>
                <a:cubicBezTo>
                  <a:pt x="196868" y="146169"/>
                  <a:pt x="204740" y="122771"/>
                  <a:pt x="204645" y="96751"/>
                </a:cubicBezTo>
                <a:cubicBezTo>
                  <a:pt x="204635" y="93970"/>
                  <a:pt x="205300" y="92123"/>
                  <a:pt x="207564" y="90395"/>
                </a:cubicBezTo>
                <a:cubicBezTo>
                  <a:pt x="211940" y="86978"/>
                  <a:pt x="215992" y="83165"/>
                  <a:pt x="219669" y="79014"/>
                </a:cubicBezTo>
                <a:cubicBezTo>
                  <a:pt x="221146" y="77385"/>
                  <a:pt x="222710" y="75736"/>
                  <a:pt x="223582" y="73214"/>
                </a:cubicBezTo>
                <a:cubicBezTo>
                  <a:pt x="216612" y="75697"/>
                  <a:pt x="209910" y="77861"/>
                  <a:pt x="202243" y="78656"/>
                </a:cubicBezTo>
                <a:cubicBezTo>
                  <a:pt x="209698" y="72717"/>
                  <a:pt x="216284" y="66877"/>
                  <a:pt x="218741" y="57701"/>
                </a:cubicBezTo>
                <a:cubicBezTo>
                  <a:pt x="217525" y="57462"/>
                  <a:pt x="216874" y="58098"/>
                  <a:pt x="216153" y="58436"/>
                </a:cubicBezTo>
                <a:cubicBezTo>
                  <a:pt x="209839" y="61375"/>
                  <a:pt x="203348" y="63898"/>
                  <a:pt x="196717" y="66023"/>
                </a:cubicBezTo>
                <a:cubicBezTo>
                  <a:pt x="194880" y="66639"/>
                  <a:pt x="193726" y="66341"/>
                  <a:pt x="192314" y="64971"/>
                </a:cubicBezTo>
                <a:cubicBezTo>
                  <a:pt x="185815" y="58654"/>
                  <a:pt x="177169" y="55119"/>
                  <a:pt x="168330" y="54523"/>
                </a:cubicBezTo>
                <a:close/>
                <a:moveTo>
                  <a:pt x="2062" y="0"/>
                </a:moveTo>
                <a:cubicBezTo>
                  <a:pt x="86758" y="60"/>
                  <a:pt x="171454" y="60"/>
                  <a:pt x="256150" y="0"/>
                </a:cubicBezTo>
                <a:cubicBezTo>
                  <a:pt x="257876" y="0"/>
                  <a:pt x="258214" y="338"/>
                  <a:pt x="258214" y="2066"/>
                </a:cubicBezTo>
                <a:cubicBezTo>
                  <a:pt x="258156" y="86760"/>
                  <a:pt x="258156" y="171454"/>
                  <a:pt x="258214" y="256148"/>
                </a:cubicBezTo>
                <a:cubicBezTo>
                  <a:pt x="258214" y="257876"/>
                  <a:pt x="257876" y="258214"/>
                  <a:pt x="256150" y="258214"/>
                </a:cubicBezTo>
                <a:cubicBezTo>
                  <a:pt x="171454" y="258154"/>
                  <a:pt x="86758" y="258154"/>
                  <a:pt x="2062" y="258214"/>
                </a:cubicBezTo>
                <a:cubicBezTo>
                  <a:pt x="338" y="258214"/>
                  <a:pt x="0" y="257876"/>
                  <a:pt x="0" y="256148"/>
                </a:cubicBezTo>
                <a:cubicBezTo>
                  <a:pt x="60" y="213702"/>
                  <a:pt x="77" y="171275"/>
                  <a:pt x="50" y="128849"/>
                </a:cubicBezTo>
                <a:cubicBezTo>
                  <a:pt x="50" y="86601"/>
                  <a:pt x="34" y="44333"/>
                  <a:pt x="0" y="2066"/>
                </a:cubicBezTo>
                <a:cubicBezTo>
                  <a:pt x="0" y="338"/>
                  <a:pt x="338" y="0"/>
                  <a:pt x="206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B3550CE3-EB5D-48BF-BD90-C402F0393B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5432" y="4796538"/>
            <a:ext cx="251419" cy="258214"/>
          </a:xfrm>
          <a:custGeom>
            <a:avLst/>
            <a:gdLst>
              <a:gd name="connsiteX0" fmla="*/ 125974 w 251419"/>
              <a:gd name="connsiteY0" fmla="*/ 95131 h 258214"/>
              <a:gd name="connsiteX1" fmla="*/ 156287 w 251419"/>
              <a:gd name="connsiteY1" fmla="*/ 129406 h 258214"/>
              <a:gd name="connsiteX2" fmla="*/ 156287 w 251419"/>
              <a:gd name="connsiteY2" fmla="*/ 129569 h 258214"/>
              <a:gd name="connsiteX3" fmla="*/ 125634 w 251419"/>
              <a:gd name="connsiteY3" fmla="*/ 163082 h 258214"/>
              <a:gd name="connsiteX4" fmla="*/ 125444 w 251419"/>
              <a:gd name="connsiteY4" fmla="*/ 163082 h 258214"/>
              <a:gd name="connsiteX5" fmla="*/ 95131 w 251419"/>
              <a:gd name="connsiteY5" fmla="*/ 128808 h 258214"/>
              <a:gd name="connsiteX6" fmla="*/ 125974 w 251419"/>
              <a:gd name="connsiteY6" fmla="*/ 95131 h 258214"/>
              <a:gd name="connsiteX7" fmla="*/ 125111 w 251419"/>
              <a:gd name="connsiteY7" fmla="*/ 81656 h 258214"/>
              <a:gd name="connsiteX8" fmla="*/ 75929 w 251419"/>
              <a:gd name="connsiteY8" fmla="*/ 129290 h 258214"/>
              <a:gd name="connsiteX9" fmla="*/ 125696 w 251419"/>
              <a:gd name="connsiteY9" fmla="*/ 176359 h 258214"/>
              <a:gd name="connsiteX10" fmla="*/ 174879 w 251419"/>
              <a:gd name="connsiteY10" fmla="*/ 128733 h 258214"/>
              <a:gd name="connsiteX11" fmla="*/ 125261 w 251419"/>
              <a:gd name="connsiteY11" fmla="*/ 81656 h 258214"/>
              <a:gd name="connsiteX12" fmla="*/ 125111 w 251419"/>
              <a:gd name="connsiteY12" fmla="*/ 81656 h 258214"/>
              <a:gd name="connsiteX13" fmla="*/ 177203 w 251419"/>
              <a:gd name="connsiteY13" fmla="*/ 68840 h 258214"/>
              <a:gd name="connsiteX14" fmla="*/ 166636 w 251419"/>
              <a:gd name="connsiteY14" fmla="*/ 80181 h 258214"/>
              <a:gd name="connsiteX15" fmla="*/ 177189 w 251419"/>
              <a:gd name="connsiteY15" fmla="*/ 90863 h 258214"/>
              <a:gd name="connsiteX16" fmla="*/ 187382 w 251419"/>
              <a:gd name="connsiteY16" fmla="*/ 79903 h 258214"/>
              <a:gd name="connsiteX17" fmla="*/ 177203 w 251419"/>
              <a:gd name="connsiteY17" fmla="*/ 68840 h 258214"/>
              <a:gd name="connsiteX18" fmla="*/ 83294 w 251419"/>
              <a:gd name="connsiteY18" fmla="*/ 54836 h 258214"/>
              <a:gd name="connsiteX19" fmla="*/ 168770 w 251419"/>
              <a:gd name="connsiteY19" fmla="*/ 54836 h 258214"/>
              <a:gd name="connsiteX20" fmla="*/ 202902 w 251419"/>
              <a:gd name="connsiteY20" fmla="*/ 86420 h 258214"/>
              <a:gd name="connsiteX21" fmla="*/ 203099 w 251419"/>
              <a:gd name="connsiteY21" fmla="*/ 171093 h 258214"/>
              <a:gd name="connsiteX22" fmla="*/ 202915 w 251419"/>
              <a:gd name="connsiteY22" fmla="*/ 172833 h 258214"/>
              <a:gd name="connsiteX23" fmla="*/ 171012 w 251419"/>
              <a:gd name="connsiteY23" fmla="*/ 203261 h 258214"/>
              <a:gd name="connsiteX24" fmla="*/ 161961 w 251419"/>
              <a:gd name="connsiteY24" fmla="*/ 203852 h 258214"/>
              <a:gd name="connsiteX25" fmla="*/ 89193 w 251419"/>
              <a:gd name="connsiteY25" fmla="*/ 203852 h 258214"/>
              <a:gd name="connsiteX26" fmla="*/ 77811 w 251419"/>
              <a:gd name="connsiteY26" fmla="*/ 202915 h 258214"/>
              <a:gd name="connsiteX27" fmla="*/ 47695 w 251419"/>
              <a:gd name="connsiteY27" fmla="*/ 167138 h 258214"/>
              <a:gd name="connsiteX28" fmla="*/ 47695 w 251419"/>
              <a:gd name="connsiteY28" fmla="*/ 127686 h 258214"/>
              <a:gd name="connsiteX29" fmla="*/ 47634 w 251419"/>
              <a:gd name="connsiteY29" fmla="*/ 127747 h 258214"/>
              <a:gd name="connsiteX30" fmla="*/ 47634 w 251419"/>
              <a:gd name="connsiteY30" fmla="*/ 90619 h 258214"/>
              <a:gd name="connsiteX31" fmla="*/ 83294 w 251419"/>
              <a:gd name="connsiteY31" fmla="*/ 54836 h 258214"/>
              <a:gd name="connsiteX32" fmla="*/ 87153 w 251419"/>
              <a:gd name="connsiteY32" fmla="*/ 34594 h 258214"/>
              <a:gd name="connsiteX33" fmla="*/ 33771 w 251419"/>
              <a:gd name="connsiteY33" fmla="*/ 90273 h 258214"/>
              <a:gd name="connsiteX34" fmla="*/ 33771 w 251419"/>
              <a:gd name="connsiteY34" fmla="*/ 128917 h 258214"/>
              <a:gd name="connsiteX35" fmla="*/ 33805 w 251419"/>
              <a:gd name="connsiteY35" fmla="*/ 128937 h 258214"/>
              <a:gd name="connsiteX36" fmla="*/ 33893 w 251419"/>
              <a:gd name="connsiteY36" fmla="*/ 172419 h 258214"/>
              <a:gd name="connsiteX37" fmla="*/ 81975 w 251419"/>
              <a:gd name="connsiteY37" fmla="*/ 223267 h 258214"/>
              <a:gd name="connsiteX38" fmla="*/ 169503 w 251419"/>
              <a:gd name="connsiteY38" fmla="*/ 223267 h 258214"/>
              <a:gd name="connsiteX39" fmla="*/ 213325 w 251419"/>
              <a:gd name="connsiteY39" fmla="*/ 192077 h 258214"/>
              <a:gd name="connsiteX40" fmla="*/ 218380 w 251419"/>
              <a:gd name="connsiteY40" fmla="*/ 166188 h 258214"/>
              <a:gd name="connsiteX41" fmla="*/ 217674 w 251419"/>
              <a:gd name="connsiteY41" fmla="*/ 89498 h 258214"/>
              <a:gd name="connsiteX42" fmla="*/ 164128 w 251419"/>
              <a:gd name="connsiteY42" fmla="*/ 34594 h 258214"/>
              <a:gd name="connsiteX43" fmla="*/ 87153 w 251419"/>
              <a:gd name="connsiteY43" fmla="*/ 34594 h 258214"/>
              <a:gd name="connsiteX44" fmla="*/ 125566 w 251419"/>
              <a:gd name="connsiteY44" fmla="*/ 0 h 258214"/>
              <a:gd name="connsiteX45" fmla="*/ 190480 w 251419"/>
              <a:gd name="connsiteY45" fmla="*/ 1366 h 258214"/>
              <a:gd name="connsiteX46" fmla="*/ 229850 w 251419"/>
              <a:gd name="connsiteY46" fmla="*/ 15010 h 258214"/>
              <a:gd name="connsiteX47" fmla="*/ 250086 w 251419"/>
              <a:gd name="connsiteY47" fmla="*/ 62114 h 258214"/>
              <a:gd name="connsiteX48" fmla="*/ 250086 w 251419"/>
              <a:gd name="connsiteY48" fmla="*/ 196107 h 258214"/>
              <a:gd name="connsiteX49" fmla="*/ 240444 w 251419"/>
              <a:gd name="connsiteY49" fmla="*/ 231129 h 258214"/>
              <a:gd name="connsiteX50" fmla="*/ 190051 w 251419"/>
              <a:gd name="connsiteY50" fmla="*/ 257120 h 258214"/>
              <a:gd name="connsiteX51" fmla="*/ 125593 w 251419"/>
              <a:gd name="connsiteY51" fmla="*/ 258071 h 258214"/>
              <a:gd name="connsiteX52" fmla="*/ 54571 w 251419"/>
              <a:gd name="connsiteY52" fmla="*/ 256230 h 258214"/>
              <a:gd name="connsiteX53" fmla="*/ 1344 w 251419"/>
              <a:gd name="connsiteY53" fmla="*/ 196351 h 258214"/>
              <a:gd name="connsiteX54" fmla="*/ 1344 w 251419"/>
              <a:gd name="connsiteY54" fmla="*/ 61747 h 258214"/>
              <a:gd name="connsiteX55" fmla="*/ 17490 w 251419"/>
              <a:gd name="connsiteY55" fmla="*/ 18829 h 258214"/>
              <a:gd name="connsiteX56" fmla="*/ 60666 w 251419"/>
              <a:gd name="connsiteY56" fmla="*/ 1366 h 258214"/>
              <a:gd name="connsiteX57" fmla="*/ 125566 w 251419"/>
              <a:gd name="connsiteY57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51419" h="258214">
                <a:moveTo>
                  <a:pt x="125974" y="95131"/>
                </a:moveTo>
                <a:cubicBezTo>
                  <a:pt x="142860" y="95294"/>
                  <a:pt x="156437" y="110638"/>
                  <a:pt x="156287" y="129406"/>
                </a:cubicBezTo>
                <a:cubicBezTo>
                  <a:pt x="156287" y="129460"/>
                  <a:pt x="156287" y="129515"/>
                  <a:pt x="156287" y="129569"/>
                </a:cubicBezTo>
                <a:cubicBezTo>
                  <a:pt x="156151" y="148228"/>
                  <a:pt x="142425" y="163232"/>
                  <a:pt x="125634" y="163082"/>
                </a:cubicBezTo>
                <a:cubicBezTo>
                  <a:pt x="125566" y="163082"/>
                  <a:pt x="125505" y="163082"/>
                  <a:pt x="125444" y="163082"/>
                </a:cubicBezTo>
                <a:cubicBezTo>
                  <a:pt x="108551" y="162912"/>
                  <a:pt x="94988" y="147576"/>
                  <a:pt x="95131" y="128808"/>
                </a:cubicBezTo>
                <a:cubicBezTo>
                  <a:pt x="95281" y="110047"/>
                  <a:pt x="109088" y="94968"/>
                  <a:pt x="125974" y="95131"/>
                </a:cubicBezTo>
                <a:close/>
                <a:moveTo>
                  <a:pt x="125111" y="81656"/>
                </a:moveTo>
                <a:cubicBezTo>
                  <a:pt x="97788" y="81812"/>
                  <a:pt x="75772" y="103135"/>
                  <a:pt x="75929" y="129290"/>
                </a:cubicBezTo>
                <a:cubicBezTo>
                  <a:pt x="76092" y="155444"/>
                  <a:pt x="98373" y="176516"/>
                  <a:pt x="125696" y="176359"/>
                </a:cubicBezTo>
                <a:cubicBezTo>
                  <a:pt x="153026" y="176210"/>
                  <a:pt x="175042" y="154880"/>
                  <a:pt x="174879" y="128733"/>
                </a:cubicBezTo>
                <a:cubicBezTo>
                  <a:pt x="174648" y="102660"/>
                  <a:pt x="152496" y="81649"/>
                  <a:pt x="125261" y="81656"/>
                </a:cubicBezTo>
                <a:cubicBezTo>
                  <a:pt x="125207" y="81656"/>
                  <a:pt x="125159" y="81656"/>
                  <a:pt x="125111" y="81656"/>
                </a:cubicBezTo>
                <a:close/>
                <a:moveTo>
                  <a:pt x="177203" y="68840"/>
                </a:moveTo>
                <a:cubicBezTo>
                  <a:pt x="171773" y="68732"/>
                  <a:pt x="166494" y="74548"/>
                  <a:pt x="166636" y="80181"/>
                </a:cubicBezTo>
                <a:cubicBezTo>
                  <a:pt x="166786" y="85808"/>
                  <a:pt x="171794" y="90945"/>
                  <a:pt x="177189" y="90863"/>
                </a:cubicBezTo>
                <a:cubicBezTo>
                  <a:pt x="182584" y="90789"/>
                  <a:pt x="187382" y="85590"/>
                  <a:pt x="187382" y="79903"/>
                </a:cubicBezTo>
                <a:cubicBezTo>
                  <a:pt x="187382" y="74270"/>
                  <a:pt x="182632" y="68949"/>
                  <a:pt x="177203" y="68840"/>
                </a:cubicBezTo>
                <a:close/>
                <a:moveTo>
                  <a:pt x="83294" y="54836"/>
                </a:moveTo>
                <a:cubicBezTo>
                  <a:pt x="111766" y="54170"/>
                  <a:pt x="140292" y="54231"/>
                  <a:pt x="168770" y="54836"/>
                </a:cubicBezTo>
                <a:cubicBezTo>
                  <a:pt x="188843" y="55257"/>
                  <a:pt x="201896" y="67094"/>
                  <a:pt x="202902" y="86420"/>
                </a:cubicBezTo>
                <a:cubicBezTo>
                  <a:pt x="204431" y="114606"/>
                  <a:pt x="203826" y="142873"/>
                  <a:pt x="203099" y="171093"/>
                </a:cubicBezTo>
                <a:cubicBezTo>
                  <a:pt x="203099" y="171684"/>
                  <a:pt x="202983" y="172255"/>
                  <a:pt x="202915" y="172833"/>
                </a:cubicBezTo>
                <a:cubicBezTo>
                  <a:pt x="200530" y="190439"/>
                  <a:pt x="189441" y="201053"/>
                  <a:pt x="171012" y="203261"/>
                </a:cubicBezTo>
                <a:cubicBezTo>
                  <a:pt x="168009" y="203635"/>
                  <a:pt x="164985" y="203832"/>
                  <a:pt x="161961" y="203852"/>
                </a:cubicBezTo>
                <a:cubicBezTo>
                  <a:pt x="137710" y="203852"/>
                  <a:pt x="113451" y="203852"/>
                  <a:pt x="89193" y="203852"/>
                </a:cubicBezTo>
                <a:cubicBezTo>
                  <a:pt x="85374" y="203873"/>
                  <a:pt x="81568" y="203560"/>
                  <a:pt x="77811" y="202915"/>
                </a:cubicBezTo>
                <a:cubicBezTo>
                  <a:pt x="58472" y="199401"/>
                  <a:pt x="48170" y="187266"/>
                  <a:pt x="47695" y="167138"/>
                </a:cubicBezTo>
                <a:cubicBezTo>
                  <a:pt x="47403" y="153997"/>
                  <a:pt x="47695" y="140835"/>
                  <a:pt x="47695" y="127686"/>
                </a:cubicBezTo>
                <a:lnTo>
                  <a:pt x="47634" y="127747"/>
                </a:lnTo>
                <a:cubicBezTo>
                  <a:pt x="47634" y="115305"/>
                  <a:pt x="47518" y="102986"/>
                  <a:pt x="47634" y="90619"/>
                </a:cubicBezTo>
                <a:cubicBezTo>
                  <a:pt x="47872" y="68718"/>
                  <a:pt x="60490" y="55461"/>
                  <a:pt x="83294" y="54836"/>
                </a:cubicBezTo>
                <a:close/>
                <a:moveTo>
                  <a:pt x="87153" y="34594"/>
                </a:moveTo>
                <a:cubicBezTo>
                  <a:pt x="54007" y="35172"/>
                  <a:pt x="34104" y="56209"/>
                  <a:pt x="33771" y="90273"/>
                </a:cubicBezTo>
                <a:cubicBezTo>
                  <a:pt x="33676" y="103157"/>
                  <a:pt x="33771" y="115972"/>
                  <a:pt x="33771" y="128917"/>
                </a:cubicBezTo>
                <a:lnTo>
                  <a:pt x="33805" y="128937"/>
                </a:lnTo>
                <a:cubicBezTo>
                  <a:pt x="33805" y="143438"/>
                  <a:pt x="33295" y="157952"/>
                  <a:pt x="33893" y="172419"/>
                </a:cubicBezTo>
                <a:cubicBezTo>
                  <a:pt x="35123" y="201706"/>
                  <a:pt x="53531" y="221772"/>
                  <a:pt x="81975" y="223267"/>
                </a:cubicBezTo>
                <a:cubicBezTo>
                  <a:pt x="111106" y="224803"/>
                  <a:pt x="140352" y="224701"/>
                  <a:pt x="169503" y="223267"/>
                </a:cubicBezTo>
                <a:cubicBezTo>
                  <a:pt x="189800" y="222241"/>
                  <a:pt x="205075" y="211776"/>
                  <a:pt x="213325" y="192077"/>
                </a:cubicBezTo>
                <a:cubicBezTo>
                  <a:pt x="216736" y="183903"/>
                  <a:pt x="218462" y="175083"/>
                  <a:pt x="218380" y="166188"/>
                </a:cubicBezTo>
                <a:cubicBezTo>
                  <a:pt x="218244" y="140638"/>
                  <a:pt x="218210" y="115068"/>
                  <a:pt x="217674" y="89498"/>
                </a:cubicBezTo>
                <a:cubicBezTo>
                  <a:pt x="217042" y="55625"/>
                  <a:pt x="197044" y="35144"/>
                  <a:pt x="164128" y="34594"/>
                </a:cubicBezTo>
                <a:cubicBezTo>
                  <a:pt x="138463" y="34125"/>
                  <a:pt x="112805" y="34125"/>
                  <a:pt x="87153" y="34594"/>
                </a:cubicBezTo>
                <a:close/>
                <a:moveTo>
                  <a:pt x="125566" y="0"/>
                </a:moveTo>
                <a:cubicBezTo>
                  <a:pt x="147201" y="0"/>
                  <a:pt x="168837" y="455"/>
                  <a:pt x="190480" y="1366"/>
                </a:cubicBezTo>
                <a:cubicBezTo>
                  <a:pt x="204763" y="1950"/>
                  <a:pt x="218414" y="5416"/>
                  <a:pt x="229850" y="15010"/>
                </a:cubicBezTo>
                <a:cubicBezTo>
                  <a:pt x="244317" y="27180"/>
                  <a:pt x="249325" y="43944"/>
                  <a:pt x="250086" y="62114"/>
                </a:cubicBezTo>
                <a:cubicBezTo>
                  <a:pt x="251928" y="106765"/>
                  <a:pt x="251799" y="151442"/>
                  <a:pt x="250086" y="196107"/>
                </a:cubicBezTo>
                <a:cubicBezTo>
                  <a:pt x="249624" y="208487"/>
                  <a:pt x="247042" y="220515"/>
                  <a:pt x="240444" y="231129"/>
                </a:cubicBezTo>
                <a:cubicBezTo>
                  <a:pt x="228743" y="249979"/>
                  <a:pt x="210525" y="255917"/>
                  <a:pt x="190051" y="257120"/>
                </a:cubicBezTo>
                <a:cubicBezTo>
                  <a:pt x="168728" y="258296"/>
                  <a:pt x="147140" y="258166"/>
                  <a:pt x="125593" y="258071"/>
                </a:cubicBezTo>
                <a:cubicBezTo>
                  <a:pt x="101899" y="257942"/>
                  <a:pt x="78116" y="259158"/>
                  <a:pt x="54571" y="256230"/>
                </a:cubicBezTo>
                <a:cubicBezTo>
                  <a:pt x="20683" y="252017"/>
                  <a:pt x="2744" y="231550"/>
                  <a:pt x="1344" y="196351"/>
                </a:cubicBezTo>
                <a:cubicBezTo>
                  <a:pt x="-449" y="151470"/>
                  <a:pt x="-449" y="106602"/>
                  <a:pt x="1344" y="61747"/>
                </a:cubicBezTo>
                <a:cubicBezTo>
                  <a:pt x="2004" y="45792"/>
                  <a:pt x="6067" y="30755"/>
                  <a:pt x="17490" y="18829"/>
                </a:cubicBezTo>
                <a:cubicBezTo>
                  <a:pt x="29327" y="6387"/>
                  <a:pt x="44514" y="2066"/>
                  <a:pt x="60666" y="1366"/>
                </a:cubicBezTo>
                <a:cubicBezTo>
                  <a:pt x="82301" y="455"/>
                  <a:pt x="103930" y="0"/>
                  <a:pt x="1255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E78C0BDD-99F2-43E0-A486-A50E5712E4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74017" y="4796544"/>
            <a:ext cx="258194" cy="258201"/>
          </a:xfrm>
          <a:custGeom>
            <a:avLst/>
            <a:gdLst>
              <a:gd name="connsiteX0" fmla="*/ 45887 w 258194"/>
              <a:gd name="connsiteY0" fmla="*/ 94832 h 258201"/>
              <a:gd name="connsiteX1" fmla="*/ 37312 w 258194"/>
              <a:gd name="connsiteY1" fmla="*/ 103408 h 258201"/>
              <a:gd name="connsiteX2" fmla="*/ 37312 w 258194"/>
              <a:gd name="connsiteY2" fmla="*/ 221344 h 258201"/>
              <a:gd name="connsiteX3" fmla="*/ 45745 w 258194"/>
              <a:gd name="connsiteY3" fmla="*/ 229777 h 258201"/>
              <a:gd name="connsiteX4" fmla="*/ 70968 w 258194"/>
              <a:gd name="connsiteY4" fmla="*/ 229777 h 258201"/>
              <a:gd name="connsiteX5" fmla="*/ 79863 w 258194"/>
              <a:gd name="connsiteY5" fmla="*/ 220834 h 258201"/>
              <a:gd name="connsiteX6" fmla="*/ 79876 w 258194"/>
              <a:gd name="connsiteY6" fmla="*/ 162363 h 258201"/>
              <a:gd name="connsiteX7" fmla="*/ 79876 w 258194"/>
              <a:gd name="connsiteY7" fmla="*/ 103136 h 258201"/>
              <a:gd name="connsiteX8" fmla="*/ 71614 w 258194"/>
              <a:gd name="connsiteY8" fmla="*/ 94832 h 258201"/>
              <a:gd name="connsiteX9" fmla="*/ 45887 w 258194"/>
              <a:gd name="connsiteY9" fmla="*/ 94832 h 258201"/>
              <a:gd name="connsiteX10" fmla="*/ 171617 w 258194"/>
              <a:gd name="connsiteY10" fmla="*/ 93535 h 258201"/>
              <a:gd name="connsiteX11" fmla="*/ 152374 w 258194"/>
              <a:gd name="connsiteY11" fmla="*/ 100466 h 258201"/>
              <a:gd name="connsiteX12" fmla="*/ 141630 w 258194"/>
              <a:gd name="connsiteY12" fmla="*/ 110556 h 258201"/>
              <a:gd name="connsiteX13" fmla="*/ 141630 w 258194"/>
              <a:gd name="connsiteY13" fmla="*/ 102287 h 258201"/>
              <a:gd name="connsiteX14" fmla="*/ 134156 w 258194"/>
              <a:gd name="connsiteY14" fmla="*/ 94832 h 258201"/>
              <a:gd name="connsiteX15" fmla="*/ 106921 w 258194"/>
              <a:gd name="connsiteY15" fmla="*/ 94832 h 258201"/>
              <a:gd name="connsiteX16" fmla="*/ 99025 w 258194"/>
              <a:gd name="connsiteY16" fmla="*/ 102627 h 258201"/>
              <a:gd name="connsiteX17" fmla="*/ 99025 w 258194"/>
              <a:gd name="connsiteY17" fmla="*/ 221888 h 258201"/>
              <a:gd name="connsiteX18" fmla="*/ 106833 w 258194"/>
              <a:gd name="connsiteY18" fmla="*/ 229770 h 258201"/>
              <a:gd name="connsiteX19" fmla="*/ 133306 w 258194"/>
              <a:gd name="connsiteY19" fmla="*/ 229770 h 258201"/>
              <a:gd name="connsiteX20" fmla="*/ 141630 w 258194"/>
              <a:gd name="connsiteY20" fmla="*/ 221391 h 258201"/>
              <a:gd name="connsiteX21" fmla="*/ 141671 w 258194"/>
              <a:gd name="connsiteY21" fmla="*/ 159617 h 258201"/>
              <a:gd name="connsiteX22" fmla="*/ 149085 w 258194"/>
              <a:gd name="connsiteY22" fmla="*/ 136786 h 258201"/>
              <a:gd name="connsiteX23" fmla="*/ 184902 w 258194"/>
              <a:gd name="connsiteY23" fmla="*/ 142412 h 258201"/>
              <a:gd name="connsiteX24" fmla="*/ 187579 w 258194"/>
              <a:gd name="connsiteY24" fmla="*/ 158985 h 258201"/>
              <a:gd name="connsiteX25" fmla="*/ 187579 w 258194"/>
              <a:gd name="connsiteY25" fmla="*/ 222268 h 258201"/>
              <a:gd name="connsiteX26" fmla="*/ 194952 w 258194"/>
              <a:gd name="connsiteY26" fmla="*/ 229750 h 258201"/>
              <a:gd name="connsiteX27" fmla="*/ 223702 w 258194"/>
              <a:gd name="connsiteY27" fmla="*/ 229750 h 258201"/>
              <a:gd name="connsiteX28" fmla="*/ 231074 w 258194"/>
              <a:gd name="connsiteY28" fmla="*/ 222282 h 258201"/>
              <a:gd name="connsiteX29" fmla="*/ 230966 w 258194"/>
              <a:gd name="connsiteY29" fmla="*/ 154956 h 258201"/>
              <a:gd name="connsiteX30" fmla="*/ 225414 w 258194"/>
              <a:gd name="connsiteY30" fmla="*/ 120321 h 258201"/>
              <a:gd name="connsiteX31" fmla="*/ 198594 w 258194"/>
              <a:gd name="connsiteY31" fmla="*/ 95050 h 258201"/>
              <a:gd name="connsiteX32" fmla="*/ 171617 w 258194"/>
              <a:gd name="connsiteY32" fmla="*/ 93535 h 258201"/>
              <a:gd name="connsiteX33" fmla="*/ 58560 w 258194"/>
              <a:gd name="connsiteY33" fmla="*/ 28465 h 258201"/>
              <a:gd name="connsiteX34" fmla="*/ 31203 w 258194"/>
              <a:gd name="connsiteY34" fmla="*/ 56005 h 258201"/>
              <a:gd name="connsiteX35" fmla="*/ 31203 w 258194"/>
              <a:gd name="connsiteY35" fmla="*/ 56128 h 258201"/>
              <a:gd name="connsiteX36" fmla="*/ 58744 w 258194"/>
              <a:gd name="connsiteY36" fmla="*/ 83369 h 258201"/>
              <a:gd name="connsiteX37" fmla="*/ 86101 w 258194"/>
              <a:gd name="connsiteY37" fmla="*/ 55829 h 258201"/>
              <a:gd name="connsiteX38" fmla="*/ 58560 w 258194"/>
              <a:gd name="connsiteY38" fmla="*/ 28465 h 258201"/>
              <a:gd name="connsiteX39" fmla="*/ 18150 w 258194"/>
              <a:gd name="connsiteY39" fmla="*/ 0 h 258201"/>
              <a:gd name="connsiteX40" fmla="*/ 240044 w 258194"/>
              <a:gd name="connsiteY40" fmla="*/ 0 h 258201"/>
              <a:gd name="connsiteX41" fmla="*/ 241369 w 258194"/>
              <a:gd name="connsiteY41" fmla="*/ 1006 h 258201"/>
              <a:gd name="connsiteX42" fmla="*/ 257188 w 258194"/>
              <a:gd name="connsiteY42" fmla="*/ 16825 h 258201"/>
              <a:gd name="connsiteX43" fmla="*/ 258194 w 258194"/>
              <a:gd name="connsiteY43" fmla="*/ 18150 h 258201"/>
              <a:gd name="connsiteX44" fmla="*/ 258194 w 258194"/>
              <a:gd name="connsiteY44" fmla="*/ 240044 h 258201"/>
              <a:gd name="connsiteX45" fmla="*/ 257188 w 258194"/>
              <a:gd name="connsiteY45" fmla="*/ 241376 h 258201"/>
              <a:gd name="connsiteX46" fmla="*/ 241369 w 258194"/>
              <a:gd name="connsiteY46" fmla="*/ 257188 h 258201"/>
              <a:gd name="connsiteX47" fmla="*/ 240044 w 258194"/>
              <a:gd name="connsiteY47" fmla="*/ 258201 h 258201"/>
              <a:gd name="connsiteX48" fmla="*/ 18157 w 258194"/>
              <a:gd name="connsiteY48" fmla="*/ 258201 h 258201"/>
              <a:gd name="connsiteX49" fmla="*/ 16831 w 258194"/>
              <a:gd name="connsiteY49" fmla="*/ 257188 h 258201"/>
              <a:gd name="connsiteX50" fmla="*/ 1012 w 258194"/>
              <a:gd name="connsiteY50" fmla="*/ 241376 h 258201"/>
              <a:gd name="connsiteX51" fmla="*/ 0 w 258194"/>
              <a:gd name="connsiteY51" fmla="*/ 240044 h 258201"/>
              <a:gd name="connsiteX52" fmla="*/ 0 w 258194"/>
              <a:gd name="connsiteY52" fmla="*/ 18150 h 258201"/>
              <a:gd name="connsiteX53" fmla="*/ 1006 w 258194"/>
              <a:gd name="connsiteY53" fmla="*/ 16825 h 258201"/>
              <a:gd name="connsiteX54" fmla="*/ 16825 w 258194"/>
              <a:gd name="connsiteY54" fmla="*/ 1006 h 258201"/>
              <a:gd name="connsiteX55" fmla="*/ 18150 w 258194"/>
              <a:gd name="connsiteY55" fmla="*/ 0 h 25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8194" h="258201">
                <a:moveTo>
                  <a:pt x="45887" y="94832"/>
                </a:moveTo>
                <a:cubicBezTo>
                  <a:pt x="39840" y="94832"/>
                  <a:pt x="37312" y="97320"/>
                  <a:pt x="37312" y="103408"/>
                </a:cubicBezTo>
                <a:cubicBezTo>
                  <a:pt x="37312" y="142718"/>
                  <a:pt x="37312" y="182027"/>
                  <a:pt x="37312" y="221344"/>
                </a:cubicBezTo>
                <a:cubicBezTo>
                  <a:pt x="37312" y="227269"/>
                  <a:pt x="39799" y="229763"/>
                  <a:pt x="45745" y="229777"/>
                </a:cubicBezTo>
                <a:cubicBezTo>
                  <a:pt x="54150" y="229797"/>
                  <a:pt x="62556" y="229797"/>
                  <a:pt x="70968" y="229777"/>
                </a:cubicBezTo>
                <a:cubicBezTo>
                  <a:pt x="77627" y="229777"/>
                  <a:pt x="79863" y="227527"/>
                  <a:pt x="79863" y="220834"/>
                </a:cubicBezTo>
                <a:cubicBezTo>
                  <a:pt x="79876" y="201346"/>
                  <a:pt x="79883" y="181851"/>
                  <a:pt x="79876" y="162363"/>
                </a:cubicBezTo>
                <a:cubicBezTo>
                  <a:pt x="79876" y="142623"/>
                  <a:pt x="79876" y="122883"/>
                  <a:pt x="79876" y="103136"/>
                </a:cubicBezTo>
                <a:cubicBezTo>
                  <a:pt x="79876" y="97333"/>
                  <a:pt x="77356" y="94840"/>
                  <a:pt x="71614" y="94832"/>
                </a:cubicBezTo>
                <a:cubicBezTo>
                  <a:pt x="63045" y="94832"/>
                  <a:pt x="54470" y="94832"/>
                  <a:pt x="45887" y="94832"/>
                </a:cubicBezTo>
                <a:close/>
                <a:moveTo>
                  <a:pt x="171617" y="93535"/>
                </a:moveTo>
                <a:cubicBezTo>
                  <a:pt x="164686" y="94432"/>
                  <a:pt x="158197" y="96511"/>
                  <a:pt x="152374" y="100466"/>
                </a:cubicBezTo>
                <a:cubicBezTo>
                  <a:pt x="148317" y="103231"/>
                  <a:pt x="145076" y="106826"/>
                  <a:pt x="141630" y="110556"/>
                </a:cubicBezTo>
                <a:cubicBezTo>
                  <a:pt x="141630" y="107798"/>
                  <a:pt x="141630" y="105046"/>
                  <a:pt x="141630" y="102287"/>
                </a:cubicBezTo>
                <a:cubicBezTo>
                  <a:pt x="141583" y="97394"/>
                  <a:pt x="139055" y="94846"/>
                  <a:pt x="134156" y="94832"/>
                </a:cubicBezTo>
                <a:cubicBezTo>
                  <a:pt x="125078" y="94812"/>
                  <a:pt x="115999" y="94812"/>
                  <a:pt x="106921" y="94832"/>
                </a:cubicBezTo>
                <a:cubicBezTo>
                  <a:pt x="101512" y="94832"/>
                  <a:pt x="99025" y="97265"/>
                  <a:pt x="99025" y="102627"/>
                </a:cubicBezTo>
                <a:cubicBezTo>
                  <a:pt x="99025" y="142378"/>
                  <a:pt x="99025" y="182129"/>
                  <a:pt x="99025" y="221888"/>
                </a:cubicBezTo>
                <a:cubicBezTo>
                  <a:pt x="99025" y="227330"/>
                  <a:pt x="101431" y="229750"/>
                  <a:pt x="106833" y="229770"/>
                </a:cubicBezTo>
                <a:cubicBezTo>
                  <a:pt x="115659" y="229790"/>
                  <a:pt x="124480" y="229790"/>
                  <a:pt x="133306" y="229770"/>
                </a:cubicBezTo>
                <a:cubicBezTo>
                  <a:pt x="139402" y="229770"/>
                  <a:pt x="141624" y="227514"/>
                  <a:pt x="141630" y="221391"/>
                </a:cubicBezTo>
                <a:cubicBezTo>
                  <a:pt x="141630" y="200802"/>
                  <a:pt x="141549" y="180206"/>
                  <a:pt x="141671" y="159617"/>
                </a:cubicBezTo>
                <a:cubicBezTo>
                  <a:pt x="141719" y="151286"/>
                  <a:pt x="143981" y="143567"/>
                  <a:pt x="149085" y="136786"/>
                </a:cubicBezTo>
                <a:cubicBezTo>
                  <a:pt x="156919" y="126376"/>
                  <a:pt x="178983" y="125900"/>
                  <a:pt x="184902" y="142412"/>
                </a:cubicBezTo>
                <a:cubicBezTo>
                  <a:pt x="186743" y="147739"/>
                  <a:pt x="187647" y="153345"/>
                  <a:pt x="187579" y="158985"/>
                </a:cubicBezTo>
                <a:cubicBezTo>
                  <a:pt x="187633" y="180077"/>
                  <a:pt x="187579" y="201176"/>
                  <a:pt x="187579" y="222268"/>
                </a:cubicBezTo>
                <a:cubicBezTo>
                  <a:pt x="187579" y="227242"/>
                  <a:pt x="189984" y="229729"/>
                  <a:pt x="194952" y="229750"/>
                </a:cubicBezTo>
                <a:cubicBezTo>
                  <a:pt x="204533" y="229797"/>
                  <a:pt x="214114" y="229797"/>
                  <a:pt x="223702" y="229750"/>
                </a:cubicBezTo>
                <a:cubicBezTo>
                  <a:pt x="228676" y="229750"/>
                  <a:pt x="231074" y="227276"/>
                  <a:pt x="231074" y="222282"/>
                </a:cubicBezTo>
                <a:cubicBezTo>
                  <a:pt x="231074" y="199837"/>
                  <a:pt x="231156" y="177387"/>
                  <a:pt x="230966" y="154956"/>
                </a:cubicBezTo>
                <a:cubicBezTo>
                  <a:pt x="230864" y="143166"/>
                  <a:pt x="229811" y="131452"/>
                  <a:pt x="225414" y="120321"/>
                </a:cubicBezTo>
                <a:cubicBezTo>
                  <a:pt x="220433" y="107709"/>
                  <a:pt x="211878" y="98842"/>
                  <a:pt x="198594" y="95050"/>
                </a:cubicBezTo>
                <a:cubicBezTo>
                  <a:pt x="189726" y="92522"/>
                  <a:pt x="180702" y="92359"/>
                  <a:pt x="171617" y="93535"/>
                </a:cubicBezTo>
                <a:close/>
                <a:moveTo>
                  <a:pt x="58560" y="28465"/>
                </a:moveTo>
                <a:cubicBezTo>
                  <a:pt x="43400" y="28513"/>
                  <a:pt x="31149" y="40846"/>
                  <a:pt x="31203" y="56005"/>
                </a:cubicBezTo>
                <a:cubicBezTo>
                  <a:pt x="31203" y="56046"/>
                  <a:pt x="31203" y="56087"/>
                  <a:pt x="31203" y="56128"/>
                </a:cubicBezTo>
                <a:cubicBezTo>
                  <a:pt x="31332" y="71233"/>
                  <a:pt x="43638" y="83403"/>
                  <a:pt x="58744" y="83369"/>
                </a:cubicBezTo>
                <a:cubicBezTo>
                  <a:pt x="73904" y="83322"/>
                  <a:pt x="86155" y="70989"/>
                  <a:pt x="86101" y="55829"/>
                </a:cubicBezTo>
                <a:cubicBezTo>
                  <a:pt x="86053" y="40662"/>
                  <a:pt x="73720" y="28417"/>
                  <a:pt x="58560" y="28465"/>
                </a:cubicBezTo>
                <a:close/>
                <a:moveTo>
                  <a:pt x="18150" y="0"/>
                </a:moveTo>
                <a:lnTo>
                  <a:pt x="240044" y="0"/>
                </a:lnTo>
                <a:cubicBezTo>
                  <a:pt x="239996" y="965"/>
                  <a:pt x="240839" y="843"/>
                  <a:pt x="241369" y="1006"/>
                </a:cubicBezTo>
                <a:cubicBezTo>
                  <a:pt x="249387" y="3540"/>
                  <a:pt x="254653" y="8813"/>
                  <a:pt x="257188" y="16825"/>
                </a:cubicBezTo>
                <a:cubicBezTo>
                  <a:pt x="257358" y="17355"/>
                  <a:pt x="257229" y="18198"/>
                  <a:pt x="258194" y="18150"/>
                </a:cubicBezTo>
                <a:lnTo>
                  <a:pt x="258194" y="240044"/>
                </a:lnTo>
                <a:cubicBezTo>
                  <a:pt x="257222" y="240003"/>
                  <a:pt x="257351" y="240846"/>
                  <a:pt x="257188" y="241376"/>
                </a:cubicBezTo>
                <a:cubicBezTo>
                  <a:pt x="254647" y="249394"/>
                  <a:pt x="249380" y="254661"/>
                  <a:pt x="241369" y="257188"/>
                </a:cubicBezTo>
                <a:cubicBezTo>
                  <a:pt x="240866" y="257358"/>
                  <a:pt x="239996" y="257236"/>
                  <a:pt x="240044" y="258201"/>
                </a:cubicBezTo>
                <a:lnTo>
                  <a:pt x="18157" y="258201"/>
                </a:lnTo>
                <a:cubicBezTo>
                  <a:pt x="18197" y="257229"/>
                  <a:pt x="17361" y="257358"/>
                  <a:pt x="16831" y="257188"/>
                </a:cubicBezTo>
                <a:cubicBezTo>
                  <a:pt x="8813" y="254653"/>
                  <a:pt x="3540" y="249380"/>
                  <a:pt x="1012" y="241376"/>
                </a:cubicBezTo>
                <a:cubicBezTo>
                  <a:pt x="843" y="240860"/>
                  <a:pt x="972" y="240003"/>
                  <a:pt x="0" y="240044"/>
                </a:cubicBezTo>
                <a:lnTo>
                  <a:pt x="0" y="18150"/>
                </a:lnTo>
                <a:cubicBezTo>
                  <a:pt x="972" y="18198"/>
                  <a:pt x="843" y="17355"/>
                  <a:pt x="1006" y="16825"/>
                </a:cubicBezTo>
                <a:cubicBezTo>
                  <a:pt x="3547" y="8807"/>
                  <a:pt x="8813" y="3534"/>
                  <a:pt x="16825" y="1006"/>
                </a:cubicBezTo>
                <a:cubicBezTo>
                  <a:pt x="17355" y="836"/>
                  <a:pt x="18197" y="965"/>
                  <a:pt x="181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751850F8-1596-48EC-9EF7-59E146FE07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7957" y="4826348"/>
            <a:ext cx="295956" cy="207384"/>
          </a:xfrm>
          <a:custGeom>
            <a:avLst/>
            <a:gdLst>
              <a:gd name="connsiteX0" fmla="*/ 118814 w 295956"/>
              <a:gd name="connsiteY0" fmla="*/ 60487 h 207384"/>
              <a:gd name="connsiteX1" fmla="*/ 118814 w 295956"/>
              <a:gd name="connsiteY1" fmla="*/ 147977 h 207384"/>
              <a:gd name="connsiteX2" fmla="*/ 195503 w 295956"/>
              <a:gd name="connsiteY2" fmla="*/ 104772 h 207384"/>
              <a:gd name="connsiteX3" fmla="*/ 147978 w 295956"/>
              <a:gd name="connsiteY3" fmla="*/ 0 h 207384"/>
              <a:gd name="connsiteX4" fmla="*/ 263551 w 295956"/>
              <a:gd name="connsiteY4" fmla="*/ 6480 h 207384"/>
              <a:gd name="connsiteX5" fmla="*/ 289475 w 295956"/>
              <a:gd name="connsiteY5" fmla="*/ 32403 h 207384"/>
              <a:gd name="connsiteX6" fmla="*/ 295956 w 295956"/>
              <a:gd name="connsiteY6" fmla="*/ 103692 h 207384"/>
              <a:gd name="connsiteX7" fmla="*/ 289475 w 295956"/>
              <a:gd name="connsiteY7" fmla="*/ 174980 h 207384"/>
              <a:gd name="connsiteX8" fmla="*/ 263551 w 295956"/>
              <a:gd name="connsiteY8" fmla="*/ 200903 h 207384"/>
              <a:gd name="connsiteX9" fmla="*/ 147978 w 295956"/>
              <a:gd name="connsiteY9" fmla="*/ 207384 h 207384"/>
              <a:gd name="connsiteX10" fmla="*/ 32404 w 295956"/>
              <a:gd name="connsiteY10" fmla="*/ 200903 h 207384"/>
              <a:gd name="connsiteX11" fmla="*/ 6480 w 295956"/>
              <a:gd name="connsiteY11" fmla="*/ 174980 h 207384"/>
              <a:gd name="connsiteX12" fmla="*/ 0 w 295956"/>
              <a:gd name="connsiteY12" fmla="*/ 103692 h 207384"/>
              <a:gd name="connsiteX13" fmla="*/ 6480 w 295956"/>
              <a:gd name="connsiteY13" fmla="*/ 32403 h 207384"/>
              <a:gd name="connsiteX14" fmla="*/ 32404 w 295956"/>
              <a:gd name="connsiteY14" fmla="*/ 6480 h 207384"/>
              <a:gd name="connsiteX15" fmla="*/ 147978 w 295956"/>
              <a:gd name="connsiteY15" fmla="*/ 0 h 20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5956" h="207384">
                <a:moveTo>
                  <a:pt x="118814" y="60487"/>
                </a:moveTo>
                <a:lnTo>
                  <a:pt x="118814" y="147977"/>
                </a:lnTo>
                <a:lnTo>
                  <a:pt x="195503" y="104772"/>
                </a:lnTo>
                <a:close/>
                <a:moveTo>
                  <a:pt x="147978" y="0"/>
                </a:moveTo>
                <a:cubicBezTo>
                  <a:pt x="147978" y="0"/>
                  <a:pt x="240868" y="0"/>
                  <a:pt x="263551" y="6480"/>
                </a:cubicBezTo>
                <a:cubicBezTo>
                  <a:pt x="276512" y="9721"/>
                  <a:pt x="286234" y="19442"/>
                  <a:pt x="289475" y="32403"/>
                </a:cubicBezTo>
                <a:cubicBezTo>
                  <a:pt x="295956" y="55086"/>
                  <a:pt x="295956" y="103692"/>
                  <a:pt x="295956" y="103692"/>
                </a:cubicBezTo>
                <a:cubicBezTo>
                  <a:pt x="295956" y="103692"/>
                  <a:pt x="295956" y="152297"/>
                  <a:pt x="289475" y="174980"/>
                </a:cubicBezTo>
                <a:cubicBezTo>
                  <a:pt x="286234" y="187941"/>
                  <a:pt x="276512" y="197662"/>
                  <a:pt x="263551" y="200903"/>
                </a:cubicBezTo>
                <a:cubicBezTo>
                  <a:pt x="239789" y="207384"/>
                  <a:pt x="147978" y="207384"/>
                  <a:pt x="147978" y="207384"/>
                </a:cubicBezTo>
                <a:cubicBezTo>
                  <a:pt x="147978" y="207384"/>
                  <a:pt x="55086" y="207384"/>
                  <a:pt x="32404" y="200903"/>
                </a:cubicBezTo>
                <a:cubicBezTo>
                  <a:pt x="19442" y="197662"/>
                  <a:pt x="9721" y="187941"/>
                  <a:pt x="6480" y="174980"/>
                </a:cubicBezTo>
                <a:cubicBezTo>
                  <a:pt x="0" y="152297"/>
                  <a:pt x="0" y="103692"/>
                  <a:pt x="0" y="103692"/>
                </a:cubicBezTo>
                <a:cubicBezTo>
                  <a:pt x="0" y="103692"/>
                  <a:pt x="0" y="55086"/>
                  <a:pt x="6480" y="32403"/>
                </a:cubicBezTo>
                <a:cubicBezTo>
                  <a:pt x="9721" y="19442"/>
                  <a:pt x="19442" y="9721"/>
                  <a:pt x="32404" y="6480"/>
                </a:cubicBezTo>
                <a:cubicBezTo>
                  <a:pt x="56166" y="0"/>
                  <a:pt x="147978" y="0"/>
                  <a:pt x="14797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237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51E340C-E489-401B-B6F3-AAF3490020F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15680" y="245"/>
            <a:ext cx="12192000" cy="6857754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11624" y="3266052"/>
            <a:ext cx="3254263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2000" b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Name surname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57E80FD-A9E1-4484-8211-7013D6A25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11624" y="2420888"/>
            <a:ext cx="3192289" cy="720081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AU" sz="4800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/>
            <a:r>
              <a:rPr lang="en-US" dirty="0"/>
              <a:t>Contact</a:t>
            </a:r>
            <a:endParaRPr lang="en-AU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455254C-E52B-428E-99C5-B07B839CF2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2711624" y="3606924"/>
            <a:ext cx="3254263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1400" b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Title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0C9C026C-FB6A-4A62-B08F-1942BF1B44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2711624" y="3907656"/>
            <a:ext cx="2200924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Name.surname@uq.edu.au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4FF2464-4B77-4CFF-BDD7-A46E59DD32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711624" y="4123556"/>
            <a:ext cx="1346522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+61 412 345 678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C30CF198-A8B1-4136-90AF-7270E5D7FD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47912" y="706439"/>
            <a:ext cx="1944000" cy="777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610" b="-61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9CF0F21-1AF8-4E7D-8464-6403D7D097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1606" y="4797150"/>
            <a:ext cx="251419" cy="258205"/>
          </a:xfrm>
          <a:custGeom>
            <a:avLst/>
            <a:gdLst>
              <a:gd name="connsiteX0" fmla="*/ 2166 w 251419"/>
              <a:gd name="connsiteY0" fmla="*/ 0 h 258205"/>
              <a:gd name="connsiteX1" fmla="*/ 249239 w 251419"/>
              <a:gd name="connsiteY1" fmla="*/ 0 h 258205"/>
              <a:gd name="connsiteX2" fmla="*/ 251419 w 251419"/>
              <a:gd name="connsiteY2" fmla="*/ 2144 h 258205"/>
              <a:gd name="connsiteX3" fmla="*/ 251419 w 251419"/>
              <a:gd name="connsiteY3" fmla="*/ 256168 h 258205"/>
              <a:gd name="connsiteX4" fmla="*/ 249386 w 251419"/>
              <a:gd name="connsiteY4" fmla="*/ 258184 h 258205"/>
              <a:gd name="connsiteX5" fmla="*/ 173327 w 251419"/>
              <a:gd name="connsiteY5" fmla="*/ 258139 h 258205"/>
              <a:gd name="connsiteX6" fmla="*/ 172109 w 251419"/>
              <a:gd name="connsiteY6" fmla="*/ 254871 h 258205"/>
              <a:gd name="connsiteX7" fmla="*/ 172109 w 251419"/>
              <a:gd name="connsiteY7" fmla="*/ 243272 h 258205"/>
              <a:gd name="connsiteX8" fmla="*/ 172109 w 251419"/>
              <a:gd name="connsiteY8" fmla="*/ 164416 h 258205"/>
              <a:gd name="connsiteX9" fmla="*/ 172109 w 251419"/>
              <a:gd name="connsiteY9" fmla="*/ 161390 h 258205"/>
              <a:gd name="connsiteX10" fmla="*/ 176288 w 251419"/>
              <a:gd name="connsiteY10" fmla="*/ 157088 h 258205"/>
              <a:gd name="connsiteX11" fmla="*/ 197894 w 251419"/>
              <a:gd name="connsiteY11" fmla="*/ 157088 h 258205"/>
              <a:gd name="connsiteX12" fmla="*/ 201081 w 251419"/>
              <a:gd name="connsiteY12" fmla="*/ 157017 h 258205"/>
              <a:gd name="connsiteX13" fmla="*/ 205437 w 251419"/>
              <a:gd name="connsiteY13" fmla="*/ 152856 h 258205"/>
              <a:gd name="connsiteX14" fmla="*/ 208383 w 251419"/>
              <a:gd name="connsiteY14" fmla="*/ 130132 h 258205"/>
              <a:gd name="connsiteX15" fmla="*/ 209183 w 251419"/>
              <a:gd name="connsiteY15" fmla="*/ 123888 h 258205"/>
              <a:gd name="connsiteX16" fmla="*/ 205427 w 251419"/>
              <a:gd name="connsiteY16" fmla="*/ 119349 h 258205"/>
              <a:gd name="connsiteX17" fmla="*/ 194133 w 251419"/>
              <a:gd name="connsiteY17" fmla="*/ 119289 h 258205"/>
              <a:gd name="connsiteX18" fmla="*/ 176219 w 251419"/>
              <a:gd name="connsiteY18" fmla="*/ 119289 h 258205"/>
              <a:gd name="connsiteX19" fmla="*/ 172119 w 251419"/>
              <a:gd name="connsiteY19" fmla="*/ 115219 h 258205"/>
              <a:gd name="connsiteX20" fmla="*/ 172119 w 251419"/>
              <a:gd name="connsiteY20" fmla="*/ 90774 h 258205"/>
              <a:gd name="connsiteX21" fmla="*/ 183816 w 251419"/>
              <a:gd name="connsiteY21" fmla="*/ 74338 h 258205"/>
              <a:gd name="connsiteX22" fmla="*/ 187459 w 251419"/>
              <a:gd name="connsiteY22" fmla="*/ 73929 h 258205"/>
              <a:gd name="connsiteX23" fmla="*/ 205859 w 251419"/>
              <a:gd name="connsiteY23" fmla="*/ 73894 h 258205"/>
              <a:gd name="connsiteX24" fmla="*/ 210828 w 251419"/>
              <a:gd name="connsiteY24" fmla="*/ 68967 h 258205"/>
              <a:gd name="connsiteX25" fmla="*/ 210828 w 251419"/>
              <a:gd name="connsiteY25" fmla="*/ 44522 h 258205"/>
              <a:gd name="connsiteX26" fmla="*/ 206974 w 251419"/>
              <a:gd name="connsiteY26" fmla="*/ 39782 h 258205"/>
              <a:gd name="connsiteX27" fmla="*/ 170970 w 251419"/>
              <a:gd name="connsiteY27" fmla="*/ 40654 h 258205"/>
              <a:gd name="connsiteX28" fmla="*/ 135299 w 251419"/>
              <a:gd name="connsiteY28" fmla="*/ 83028 h 258205"/>
              <a:gd name="connsiteX29" fmla="*/ 135299 w 251419"/>
              <a:gd name="connsiteY29" fmla="*/ 114295 h 258205"/>
              <a:gd name="connsiteX30" fmla="*/ 130350 w 251419"/>
              <a:gd name="connsiteY30" fmla="*/ 119278 h 258205"/>
              <a:gd name="connsiteX31" fmla="*/ 108744 w 251419"/>
              <a:gd name="connsiteY31" fmla="*/ 119278 h 258205"/>
              <a:gd name="connsiteX32" fmla="*/ 102414 w 251419"/>
              <a:gd name="connsiteY32" fmla="*/ 125643 h 258205"/>
              <a:gd name="connsiteX33" fmla="*/ 102414 w 251419"/>
              <a:gd name="connsiteY33" fmla="*/ 150859 h 258205"/>
              <a:gd name="connsiteX34" fmla="*/ 108385 w 251419"/>
              <a:gd name="connsiteY34" fmla="*/ 157088 h 258205"/>
              <a:gd name="connsiteX35" fmla="*/ 131464 w 251419"/>
              <a:gd name="connsiteY35" fmla="*/ 157088 h 258205"/>
              <a:gd name="connsiteX36" fmla="*/ 135295 w 251419"/>
              <a:gd name="connsiteY36" fmla="*/ 160916 h 258205"/>
              <a:gd name="connsiteX37" fmla="*/ 135295 w 251419"/>
              <a:gd name="connsiteY37" fmla="*/ 254412 h 258205"/>
              <a:gd name="connsiteX38" fmla="*/ 134048 w 251419"/>
              <a:gd name="connsiteY38" fmla="*/ 258159 h 258205"/>
              <a:gd name="connsiteX39" fmla="*/ 2047 w 251419"/>
              <a:gd name="connsiteY39" fmla="*/ 258205 h 258205"/>
              <a:gd name="connsiteX40" fmla="*/ 0 w 251419"/>
              <a:gd name="connsiteY40" fmla="*/ 256188 h 258205"/>
              <a:gd name="connsiteX41" fmla="*/ 0 w 251419"/>
              <a:gd name="connsiteY41" fmla="*/ 2159 h 258205"/>
              <a:gd name="connsiteX42" fmla="*/ 2166 w 251419"/>
              <a:gd name="connsiteY42" fmla="*/ 0 h 25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1419" h="258205">
                <a:moveTo>
                  <a:pt x="2166" y="0"/>
                </a:moveTo>
                <a:cubicBezTo>
                  <a:pt x="84525" y="51"/>
                  <a:pt x="166882" y="51"/>
                  <a:pt x="249239" y="0"/>
                </a:cubicBezTo>
                <a:cubicBezTo>
                  <a:pt x="250903" y="0"/>
                  <a:pt x="251424" y="212"/>
                  <a:pt x="251419" y="2144"/>
                </a:cubicBezTo>
                <a:cubicBezTo>
                  <a:pt x="251357" y="86820"/>
                  <a:pt x="251357" y="171495"/>
                  <a:pt x="251419" y="256168"/>
                </a:cubicBezTo>
                <a:cubicBezTo>
                  <a:pt x="251419" y="257937"/>
                  <a:pt x="251026" y="258215"/>
                  <a:pt x="249386" y="258184"/>
                </a:cubicBezTo>
                <a:cubicBezTo>
                  <a:pt x="224035" y="258120"/>
                  <a:pt x="198682" y="258106"/>
                  <a:pt x="173327" y="258139"/>
                </a:cubicBezTo>
                <a:cubicBezTo>
                  <a:pt x="172271" y="257307"/>
                  <a:pt x="172114" y="256122"/>
                  <a:pt x="172109" y="254871"/>
                </a:cubicBezTo>
                <a:cubicBezTo>
                  <a:pt x="172109" y="251003"/>
                  <a:pt x="172109" y="247140"/>
                  <a:pt x="172109" y="243272"/>
                </a:cubicBezTo>
                <a:lnTo>
                  <a:pt x="172109" y="164416"/>
                </a:lnTo>
                <a:cubicBezTo>
                  <a:pt x="172109" y="163406"/>
                  <a:pt x="172109" y="162398"/>
                  <a:pt x="172109" y="161390"/>
                </a:cubicBezTo>
                <a:cubicBezTo>
                  <a:pt x="172168" y="157793"/>
                  <a:pt x="172796" y="157107"/>
                  <a:pt x="176288" y="157088"/>
                </a:cubicBezTo>
                <a:cubicBezTo>
                  <a:pt x="183487" y="157047"/>
                  <a:pt x="190681" y="157088"/>
                  <a:pt x="197894" y="157088"/>
                </a:cubicBezTo>
                <a:cubicBezTo>
                  <a:pt x="198955" y="157088"/>
                  <a:pt x="200020" y="157113"/>
                  <a:pt x="201081" y="157017"/>
                </a:cubicBezTo>
                <a:cubicBezTo>
                  <a:pt x="203900" y="156760"/>
                  <a:pt x="205010" y="155781"/>
                  <a:pt x="205437" y="152856"/>
                </a:cubicBezTo>
                <a:cubicBezTo>
                  <a:pt x="206512" y="145292"/>
                  <a:pt x="207465" y="137727"/>
                  <a:pt x="208383" y="130132"/>
                </a:cubicBezTo>
                <a:cubicBezTo>
                  <a:pt x="208638" y="128048"/>
                  <a:pt x="208987" y="125976"/>
                  <a:pt x="209183" y="123888"/>
                </a:cubicBezTo>
                <a:cubicBezTo>
                  <a:pt x="209478" y="120726"/>
                  <a:pt x="208496" y="119485"/>
                  <a:pt x="205427" y="119349"/>
                </a:cubicBezTo>
                <a:cubicBezTo>
                  <a:pt x="201665" y="119178"/>
                  <a:pt x="197904" y="119298"/>
                  <a:pt x="194133" y="119289"/>
                </a:cubicBezTo>
                <a:cubicBezTo>
                  <a:pt x="188161" y="119289"/>
                  <a:pt x="182190" y="119314"/>
                  <a:pt x="176219" y="119289"/>
                </a:cubicBezTo>
                <a:cubicBezTo>
                  <a:pt x="172738" y="119289"/>
                  <a:pt x="172138" y="118688"/>
                  <a:pt x="172119" y="115219"/>
                </a:cubicBezTo>
                <a:cubicBezTo>
                  <a:pt x="172075" y="107074"/>
                  <a:pt x="172035" y="98924"/>
                  <a:pt x="172119" y="90774"/>
                </a:cubicBezTo>
                <a:cubicBezTo>
                  <a:pt x="172202" y="82624"/>
                  <a:pt x="176691" y="76435"/>
                  <a:pt x="183816" y="74338"/>
                </a:cubicBezTo>
                <a:cubicBezTo>
                  <a:pt x="185006" y="74029"/>
                  <a:pt x="186232" y="73892"/>
                  <a:pt x="187459" y="73929"/>
                </a:cubicBezTo>
                <a:cubicBezTo>
                  <a:pt x="193593" y="73929"/>
                  <a:pt x="199735" y="73995"/>
                  <a:pt x="205859" y="73894"/>
                </a:cubicBezTo>
                <a:cubicBezTo>
                  <a:pt x="209664" y="73833"/>
                  <a:pt x="210769" y="72754"/>
                  <a:pt x="210828" y="68967"/>
                </a:cubicBezTo>
                <a:cubicBezTo>
                  <a:pt x="210927" y="60817"/>
                  <a:pt x="210927" y="52669"/>
                  <a:pt x="210828" y="44522"/>
                </a:cubicBezTo>
                <a:cubicBezTo>
                  <a:pt x="210784" y="41204"/>
                  <a:pt x="209763" y="39791"/>
                  <a:pt x="206974" y="39782"/>
                </a:cubicBezTo>
                <a:cubicBezTo>
                  <a:pt x="194967" y="39736"/>
                  <a:pt x="182912" y="38813"/>
                  <a:pt x="170970" y="40654"/>
                </a:cubicBezTo>
                <a:cubicBezTo>
                  <a:pt x="150559" y="43862"/>
                  <a:pt x="135441" y="61821"/>
                  <a:pt x="135299" y="83028"/>
                </a:cubicBezTo>
                <a:cubicBezTo>
                  <a:pt x="135231" y="93441"/>
                  <a:pt x="135299" y="103861"/>
                  <a:pt x="135299" y="114295"/>
                </a:cubicBezTo>
                <a:cubicBezTo>
                  <a:pt x="135299" y="118834"/>
                  <a:pt x="134809" y="119268"/>
                  <a:pt x="130350" y="119278"/>
                </a:cubicBezTo>
                <a:cubicBezTo>
                  <a:pt x="123151" y="119278"/>
                  <a:pt x="115952" y="119278"/>
                  <a:pt x="108744" y="119278"/>
                </a:cubicBezTo>
                <a:cubicBezTo>
                  <a:pt x="103239" y="119278"/>
                  <a:pt x="102429" y="120100"/>
                  <a:pt x="102414" y="125643"/>
                </a:cubicBezTo>
                <a:cubicBezTo>
                  <a:pt x="102391" y="134048"/>
                  <a:pt x="102391" y="142453"/>
                  <a:pt x="102414" y="150859"/>
                </a:cubicBezTo>
                <a:cubicBezTo>
                  <a:pt x="102414" y="156160"/>
                  <a:pt x="103298" y="157062"/>
                  <a:pt x="108385" y="157088"/>
                </a:cubicBezTo>
                <a:cubicBezTo>
                  <a:pt x="116075" y="157123"/>
                  <a:pt x="123760" y="157088"/>
                  <a:pt x="131464" y="157088"/>
                </a:cubicBezTo>
                <a:cubicBezTo>
                  <a:pt x="134961" y="157088"/>
                  <a:pt x="135290" y="157415"/>
                  <a:pt x="135295" y="160916"/>
                </a:cubicBezTo>
                <a:cubicBezTo>
                  <a:pt x="135321" y="192083"/>
                  <a:pt x="135321" y="223249"/>
                  <a:pt x="135295" y="254412"/>
                </a:cubicBezTo>
                <a:cubicBezTo>
                  <a:pt x="135299" y="255804"/>
                  <a:pt x="135299" y="257201"/>
                  <a:pt x="134048" y="258159"/>
                </a:cubicBezTo>
                <a:cubicBezTo>
                  <a:pt x="90050" y="258159"/>
                  <a:pt x="46049" y="258175"/>
                  <a:pt x="2047" y="258205"/>
                </a:cubicBezTo>
                <a:cubicBezTo>
                  <a:pt x="442" y="258205"/>
                  <a:pt x="0" y="257978"/>
                  <a:pt x="0" y="256188"/>
                </a:cubicBezTo>
                <a:cubicBezTo>
                  <a:pt x="59" y="171512"/>
                  <a:pt x="59" y="86835"/>
                  <a:pt x="0" y="2159"/>
                </a:cubicBezTo>
                <a:cubicBezTo>
                  <a:pt x="0" y="273"/>
                  <a:pt x="461" y="0"/>
                  <a:pt x="21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85C39C7-FD74-4D69-9F1C-82E7F410C9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29483" y="4795041"/>
            <a:ext cx="258214" cy="258214"/>
          </a:xfrm>
          <a:custGeom>
            <a:avLst/>
            <a:gdLst>
              <a:gd name="connsiteX0" fmla="*/ 168330 w 258214"/>
              <a:gd name="connsiteY0" fmla="*/ 54523 h 258214"/>
              <a:gd name="connsiteX1" fmla="*/ 143207 w 258214"/>
              <a:gd name="connsiteY1" fmla="*/ 61674 h 258214"/>
              <a:gd name="connsiteX2" fmla="*/ 127478 w 258214"/>
              <a:gd name="connsiteY2" fmla="*/ 100048 h 258214"/>
              <a:gd name="connsiteX3" fmla="*/ 125562 w 258214"/>
              <a:gd name="connsiteY3" fmla="*/ 102074 h 258214"/>
              <a:gd name="connsiteX4" fmla="*/ 114375 w 258214"/>
              <a:gd name="connsiteY4" fmla="*/ 100346 h 258214"/>
              <a:gd name="connsiteX5" fmla="*/ 56378 w 258214"/>
              <a:gd name="connsiteY5" fmla="*/ 70890 h 258214"/>
              <a:gd name="connsiteX6" fmla="*/ 47265 w 258214"/>
              <a:gd name="connsiteY6" fmla="*/ 62587 h 258214"/>
              <a:gd name="connsiteX7" fmla="*/ 42599 w 258214"/>
              <a:gd name="connsiteY7" fmla="*/ 87138 h 258214"/>
              <a:gd name="connsiteX8" fmla="*/ 54910 w 258214"/>
              <a:gd name="connsiteY8" fmla="*/ 109522 h 258214"/>
              <a:gd name="connsiteX9" fmla="*/ 58233 w 258214"/>
              <a:gd name="connsiteY9" fmla="*/ 113316 h 258214"/>
              <a:gd name="connsiteX10" fmla="*/ 41970 w 258214"/>
              <a:gd name="connsiteY10" fmla="*/ 108450 h 258214"/>
              <a:gd name="connsiteX11" fmla="*/ 46735 w 258214"/>
              <a:gd name="connsiteY11" fmla="*/ 128670 h 258214"/>
              <a:gd name="connsiteX12" fmla="*/ 72369 w 258214"/>
              <a:gd name="connsiteY12" fmla="*/ 146904 h 258214"/>
              <a:gd name="connsiteX13" fmla="*/ 57931 w 258214"/>
              <a:gd name="connsiteY13" fmla="*/ 148036 h 258214"/>
              <a:gd name="connsiteX14" fmla="*/ 56418 w 258214"/>
              <a:gd name="connsiteY14" fmla="*/ 150062 h 258214"/>
              <a:gd name="connsiteX15" fmla="*/ 78765 w 258214"/>
              <a:gd name="connsiteY15" fmla="*/ 172249 h 258214"/>
              <a:gd name="connsiteX16" fmla="*/ 91283 w 258214"/>
              <a:gd name="connsiteY16" fmla="*/ 175049 h 258214"/>
              <a:gd name="connsiteX17" fmla="*/ 75347 w 258214"/>
              <a:gd name="connsiteY17" fmla="*/ 185060 h 258214"/>
              <a:gd name="connsiteX18" fmla="*/ 35439 w 258214"/>
              <a:gd name="connsiteY18" fmla="*/ 191972 h 258214"/>
              <a:gd name="connsiteX19" fmla="*/ 37477 w 258214"/>
              <a:gd name="connsiteY19" fmla="*/ 193243 h 258214"/>
              <a:gd name="connsiteX20" fmla="*/ 106186 w 258214"/>
              <a:gd name="connsiteY20" fmla="*/ 207743 h 258214"/>
              <a:gd name="connsiteX21" fmla="*/ 180573 w 258214"/>
              <a:gd name="connsiteY21" fmla="*/ 166469 h 258214"/>
              <a:gd name="connsiteX22" fmla="*/ 204645 w 258214"/>
              <a:gd name="connsiteY22" fmla="*/ 96751 h 258214"/>
              <a:gd name="connsiteX23" fmla="*/ 207564 w 258214"/>
              <a:gd name="connsiteY23" fmla="*/ 90395 h 258214"/>
              <a:gd name="connsiteX24" fmla="*/ 219669 w 258214"/>
              <a:gd name="connsiteY24" fmla="*/ 79014 h 258214"/>
              <a:gd name="connsiteX25" fmla="*/ 223582 w 258214"/>
              <a:gd name="connsiteY25" fmla="*/ 73214 h 258214"/>
              <a:gd name="connsiteX26" fmla="*/ 202243 w 258214"/>
              <a:gd name="connsiteY26" fmla="*/ 78656 h 258214"/>
              <a:gd name="connsiteX27" fmla="*/ 218741 w 258214"/>
              <a:gd name="connsiteY27" fmla="*/ 57701 h 258214"/>
              <a:gd name="connsiteX28" fmla="*/ 216153 w 258214"/>
              <a:gd name="connsiteY28" fmla="*/ 58436 h 258214"/>
              <a:gd name="connsiteX29" fmla="*/ 196717 w 258214"/>
              <a:gd name="connsiteY29" fmla="*/ 66023 h 258214"/>
              <a:gd name="connsiteX30" fmla="*/ 192314 w 258214"/>
              <a:gd name="connsiteY30" fmla="*/ 64971 h 258214"/>
              <a:gd name="connsiteX31" fmla="*/ 168330 w 258214"/>
              <a:gd name="connsiteY31" fmla="*/ 54523 h 258214"/>
              <a:gd name="connsiteX32" fmla="*/ 2062 w 258214"/>
              <a:gd name="connsiteY32" fmla="*/ 0 h 258214"/>
              <a:gd name="connsiteX33" fmla="*/ 256150 w 258214"/>
              <a:gd name="connsiteY33" fmla="*/ 0 h 258214"/>
              <a:gd name="connsiteX34" fmla="*/ 258214 w 258214"/>
              <a:gd name="connsiteY34" fmla="*/ 2066 h 258214"/>
              <a:gd name="connsiteX35" fmla="*/ 258214 w 258214"/>
              <a:gd name="connsiteY35" fmla="*/ 256148 h 258214"/>
              <a:gd name="connsiteX36" fmla="*/ 256150 w 258214"/>
              <a:gd name="connsiteY36" fmla="*/ 258214 h 258214"/>
              <a:gd name="connsiteX37" fmla="*/ 2062 w 258214"/>
              <a:gd name="connsiteY37" fmla="*/ 258214 h 258214"/>
              <a:gd name="connsiteX38" fmla="*/ 0 w 258214"/>
              <a:gd name="connsiteY38" fmla="*/ 256148 h 258214"/>
              <a:gd name="connsiteX39" fmla="*/ 50 w 258214"/>
              <a:gd name="connsiteY39" fmla="*/ 128849 h 258214"/>
              <a:gd name="connsiteX40" fmla="*/ 0 w 258214"/>
              <a:gd name="connsiteY40" fmla="*/ 2066 h 258214"/>
              <a:gd name="connsiteX41" fmla="*/ 2062 w 258214"/>
              <a:gd name="connsiteY41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8214" h="258214">
                <a:moveTo>
                  <a:pt x="168330" y="54523"/>
                </a:moveTo>
                <a:cubicBezTo>
                  <a:pt x="159493" y="53907"/>
                  <a:pt x="150465" y="56251"/>
                  <a:pt x="143207" y="61674"/>
                </a:cubicBezTo>
                <a:cubicBezTo>
                  <a:pt x="130358" y="71267"/>
                  <a:pt x="125123" y="84158"/>
                  <a:pt x="127478" y="100048"/>
                </a:cubicBezTo>
                <a:cubicBezTo>
                  <a:pt x="127735" y="101816"/>
                  <a:pt x="127347" y="102273"/>
                  <a:pt x="125562" y="102074"/>
                </a:cubicBezTo>
                <a:cubicBezTo>
                  <a:pt x="121813" y="101617"/>
                  <a:pt x="118077" y="101101"/>
                  <a:pt x="114375" y="100346"/>
                </a:cubicBezTo>
                <a:cubicBezTo>
                  <a:pt x="92327" y="95897"/>
                  <a:pt x="72804" y="86442"/>
                  <a:pt x="56378" y="70890"/>
                </a:cubicBezTo>
                <a:cubicBezTo>
                  <a:pt x="53409" y="68069"/>
                  <a:pt x="50326" y="65368"/>
                  <a:pt x="47265" y="62587"/>
                </a:cubicBezTo>
                <a:cubicBezTo>
                  <a:pt x="42949" y="69857"/>
                  <a:pt x="40967" y="78140"/>
                  <a:pt x="42599" y="87138"/>
                </a:cubicBezTo>
                <a:cubicBezTo>
                  <a:pt x="44204" y="95956"/>
                  <a:pt x="48818" y="103146"/>
                  <a:pt x="54910" y="109522"/>
                </a:cubicBezTo>
                <a:cubicBezTo>
                  <a:pt x="56011" y="110674"/>
                  <a:pt x="57457" y="111548"/>
                  <a:pt x="58233" y="113316"/>
                </a:cubicBezTo>
                <a:cubicBezTo>
                  <a:pt x="52560" y="112700"/>
                  <a:pt x="47047" y="111072"/>
                  <a:pt x="41970" y="108450"/>
                </a:cubicBezTo>
                <a:cubicBezTo>
                  <a:pt x="41980" y="115859"/>
                  <a:pt x="43310" y="122512"/>
                  <a:pt x="46735" y="128670"/>
                </a:cubicBezTo>
                <a:cubicBezTo>
                  <a:pt x="52318" y="138741"/>
                  <a:pt x="61362" y="144044"/>
                  <a:pt x="72369" y="146904"/>
                </a:cubicBezTo>
                <a:cubicBezTo>
                  <a:pt x="68951" y="148314"/>
                  <a:pt x="63030" y="148870"/>
                  <a:pt x="57931" y="148036"/>
                </a:cubicBezTo>
                <a:cubicBezTo>
                  <a:pt x="55598" y="147659"/>
                  <a:pt x="55752" y="148394"/>
                  <a:pt x="56418" y="150062"/>
                </a:cubicBezTo>
                <a:cubicBezTo>
                  <a:pt x="60696" y="160649"/>
                  <a:pt x="68008" y="168177"/>
                  <a:pt x="78765" y="172249"/>
                </a:cubicBezTo>
                <a:cubicBezTo>
                  <a:pt x="82664" y="173718"/>
                  <a:pt x="86744" y="174374"/>
                  <a:pt x="91283" y="175049"/>
                </a:cubicBezTo>
                <a:cubicBezTo>
                  <a:pt x="86178" y="179419"/>
                  <a:pt x="80894" y="182458"/>
                  <a:pt x="75347" y="185060"/>
                </a:cubicBezTo>
                <a:cubicBezTo>
                  <a:pt x="62913" y="190920"/>
                  <a:pt x="49122" y="193323"/>
                  <a:pt x="35439" y="191972"/>
                </a:cubicBezTo>
                <a:cubicBezTo>
                  <a:pt x="36124" y="192409"/>
                  <a:pt x="36776" y="192846"/>
                  <a:pt x="37477" y="193243"/>
                </a:cubicBezTo>
                <a:cubicBezTo>
                  <a:pt x="58779" y="205638"/>
                  <a:pt x="81725" y="210564"/>
                  <a:pt x="106186" y="207743"/>
                </a:cubicBezTo>
                <a:cubicBezTo>
                  <a:pt x="136601" y="204228"/>
                  <a:pt x="161449" y="190304"/>
                  <a:pt x="180573" y="166469"/>
                </a:cubicBezTo>
                <a:cubicBezTo>
                  <a:pt x="196868" y="146169"/>
                  <a:pt x="204740" y="122771"/>
                  <a:pt x="204645" y="96751"/>
                </a:cubicBezTo>
                <a:cubicBezTo>
                  <a:pt x="204635" y="93970"/>
                  <a:pt x="205300" y="92123"/>
                  <a:pt x="207564" y="90395"/>
                </a:cubicBezTo>
                <a:cubicBezTo>
                  <a:pt x="211940" y="86978"/>
                  <a:pt x="215992" y="83165"/>
                  <a:pt x="219669" y="79014"/>
                </a:cubicBezTo>
                <a:cubicBezTo>
                  <a:pt x="221146" y="77385"/>
                  <a:pt x="222710" y="75736"/>
                  <a:pt x="223582" y="73214"/>
                </a:cubicBezTo>
                <a:cubicBezTo>
                  <a:pt x="216612" y="75697"/>
                  <a:pt x="209910" y="77861"/>
                  <a:pt x="202243" y="78656"/>
                </a:cubicBezTo>
                <a:cubicBezTo>
                  <a:pt x="209698" y="72717"/>
                  <a:pt x="216284" y="66877"/>
                  <a:pt x="218741" y="57701"/>
                </a:cubicBezTo>
                <a:cubicBezTo>
                  <a:pt x="217525" y="57462"/>
                  <a:pt x="216874" y="58098"/>
                  <a:pt x="216153" y="58436"/>
                </a:cubicBezTo>
                <a:cubicBezTo>
                  <a:pt x="209839" y="61375"/>
                  <a:pt x="203348" y="63898"/>
                  <a:pt x="196717" y="66023"/>
                </a:cubicBezTo>
                <a:cubicBezTo>
                  <a:pt x="194880" y="66639"/>
                  <a:pt x="193726" y="66341"/>
                  <a:pt x="192314" y="64971"/>
                </a:cubicBezTo>
                <a:cubicBezTo>
                  <a:pt x="185815" y="58654"/>
                  <a:pt x="177169" y="55119"/>
                  <a:pt x="168330" y="54523"/>
                </a:cubicBezTo>
                <a:close/>
                <a:moveTo>
                  <a:pt x="2062" y="0"/>
                </a:moveTo>
                <a:cubicBezTo>
                  <a:pt x="86758" y="60"/>
                  <a:pt x="171454" y="60"/>
                  <a:pt x="256150" y="0"/>
                </a:cubicBezTo>
                <a:cubicBezTo>
                  <a:pt x="257876" y="0"/>
                  <a:pt x="258214" y="338"/>
                  <a:pt x="258214" y="2066"/>
                </a:cubicBezTo>
                <a:cubicBezTo>
                  <a:pt x="258156" y="86760"/>
                  <a:pt x="258156" y="171454"/>
                  <a:pt x="258214" y="256148"/>
                </a:cubicBezTo>
                <a:cubicBezTo>
                  <a:pt x="258214" y="257876"/>
                  <a:pt x="257876" y="258214"/>
                  <a:pt x="256150" y="258214"/>
                </a:cubicBezTo>
                <a:cubicBezTo>
                  <a:pt x="171454" y="258154"/>
                  <a:pt x="86758" y="258154"/>
                  <a:pt x="2062" y="258214"/>
                </a:cubicBezTo>
                <a:cubicBezTo>
                  <a:pt x="338" y="258214"/>
                  <a:pt x="0" y="257876"/>
                  <a:pt x="0" y="256148"/>
                </a:cubicBezTo>
                <a:cubicBezTo>
                  <a:pt x="60" y="213702"/>
                  <a:pt x="77" y="171275"/>
                  <a:pt x="50" y="128849"/>
                </a:cubicBezTo>
                <a:cubicBezTo>
                  <a:pt x="50" y="86601"/>
                  <a:pt x="34" y="44333"/>
                  <a:pt x="0" y="2066"/>
                </a:cubicBezTo>
                <a:cubicBezTo>
                  <a:pt x="0" y="338"/>
                  <a:pt x="338" y="0"/>
                  <a:pt x="206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463355A-3DD0-4858-BE53-6F6D361EF5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5432" y="4796538"/>
            <a:ext cx="251419" cy="258214"/>
          </a:xfrm>
          <a:custGeom>
            <a:avLst/>
            <a:gdLst>
              <a:gd name="connsiteX0" fmla="*/ 125974 w 251419"/>
              <a:gd name="connsiteY0" fmla="*/ 95131 h 258214"/>
              <a:gd name="connsiteX1" fmla="*/ 156287 w 251419"/>
              <a:gd name="connsiteY1" fmla="*/ 129406 h 258214"/>
              <a:gd name="connsiteX2" fmla="*/ 156287 w 251419"/>
              <a:gd name="connsiteY2" fmla="*/ 129569 h 258214"/>
              <a:gd name="connsiteX3" fmla="*/ 125634 w 251419"/>
              <a:gd name="connsiteY3" fmla="*/ 163082 h 258214"/>
              <a:gd name="connsiteX4" fmla="*/ 125444 w 251419"/>
              <a:gd name="connsiteY4" fmla="*/ 163082 h 258214"/>
              <a:gd name="connsiteX5" fmla="*/ 95131 w 251419"/>
              <a:gd name="connsiteY5" fmla="*/ 128808 h 258214"/>
              <a:gd name="connsiteX6" fmla="*/ 125974 w 251419"/>
              <a:gd name="connsiteY6" fmla="*/ 95131 h 258214"/>
              <a:gd name="connsiteX7" fmla="*/ 125111 w 251419"/>
              <a:gd name="connsiteY7" fmla="*/ 81656 h 258214"/>
              <a:gd name="connsiteX8" fmla="*/ 75929 w 251419"/>
              <a:gd name="connsiteY8" fmla="*/ 129290 h 258214"/>
              <a:gd name="connsiteX9" fmla="*/ 125696 w 251419"/>
              <a:gd name="connsiteY9" fmla="*/ 176359 h 258214"/>
              <a:gd name="connsiteX10" fmla="*/ 174879 w 251419"/>
              <a:gd name="connsiteY10" fmla="*/ 128733 h 258214"/>
              <a:gd name="connsiteX11" fmla="*/ 125261 w 251419"/>
              <a:gd name="connsiteY11" fmla="*/ 81656 h 258214"/>
              <a:gd name="connsiteX12" fmla="*/ 125111 w 251419"/>
              <a:gd name="connsiteY12" fmla="*/ 81656 h 258214"/>
              <a:gd name="connsiteX13" fmla="*/ 177203 w 251419"/>
              <a:gd name="connsiteY13" fmla="*/ 68840 h 258214"/>
              <a:gd name="connsiteX14" fmla="*/ 166636 w 251419"/>
              <a:gd name="connsiteY14" fmla="*/ 80181 h 258214"/>
              <a:gd name="connsiteX15" fmla="*/ 177189 w 251419"/>
              <a:gd name="connsiteY15" fmla="*/ 90863 h 258214"/>
              <a:gd name="connsiteX16" fmla="*/ 187382 w 251419"/>
              <a:gd name="connsiteY16" fmla="*/ 79903 h 258214"/>
              <a:gd name="connsiteX17" fmla="*/ 177203 w 251419"/>
              <a:gd name="connsiteY17" fmla="*/ 68840 h 258214"/>
              <a:gd name="connsiteX18" fmla="*/ 83294 w 251419"/>
              <a:gd name="connsiteY18" fmla="*/ 54836 h 258214"/>
              <a:gd name="connsiteX19" fmla="*/ 168770 w 251419"/>
              <a:gd name="connsiteY19" fmla="*/ 54836 h 258214"/>
              <a:gd name="connsiteX20" fmla="*/ 202902 w 251419"/>
              <a:gd name="connsiteY20" fmla="*/ 86420 h 258214"/>
              <a:gd name="connsiteX21" fmla="*/ 203099 w 251419"/>
              <a:gd name="connsiteY21" fmla="*/ 171093 h 258214"/>
              <a:gd name="connsiteX22" fmla="*/ 202915 w 251419"/>
              <a:gd name="connsiteY22" fmla="*/ 172833 h 258214"/>
              <a:gd name="connsiteX23" fmla="*/ 171012 w 251419"/>
              <a:gd name="connsiteY23" fmla="*/ 203261 h 258214"/>
              <a:gd name="connsiteX24" fmla="*/ 161961 w 251419"/>
              <a:gd name="connsiteY24" fmla="*/ 203852 h 258214"/>
              <a:gd name="connsiteX25" fmla="*/ 89193 w 251419"/>
              <a:gd name="connsiteY25" fmla="*/ 203852 h 258214"/>
              <a:gd name="connsiteX26" fmla="*/ 77811 w 251419"/>
              <a:gd name="connsiteY26" fmla="*/ 202915 h 258214"/>
              <a:gd name="connsiteX27" fmla="*/ 47695 w 251419"/>
              <a:gd name="connsiteY27" fmla="*/ 167138 h 258214"/>
              <a:gd name="connsiteX28" fmla="*/ 47695 w 251419"/>
              <a:gd name="connsiteY28" fmla="*/ 127686 h 258214"/>
              <a:gd name="connsiteX29" fmla="*/ 47634 w 251419"/>
              <a:gd name="connsiteY29" fmla="*/ 127747 h 258214"/>
              <a:gd name="connsiteX30" fmla="*/ 47634 w 251419"/>
              <a:gd name="connsiteY30" fmla="*/ 90619 h 258214"/>
              <a:gd name="connsiteX31" fmla="*/ 83294 w 251419"/>
              <a:gd name="connsiteY31" fmla="*/ 54836 h 258214"/>
              <a:gd name="connsiteX32" fmla="*/ 87153 w 251419"/>
              <a:gd name="connsiteY32" fmla="*/ 34594 h 258214"/>
              <a:gd name="connsiteX33" fmla="*/ 33771 w 251419"/>
              <a:gd name="connsiteY33" fmla="*/ 90273 h 258214"/>
              <a:gd name="connsiteX34" fmla="*/ 33771 w 251419"/>
              <a:gd name="connsiteY34" fmla="*/ 128917 h 258214"/>
              <a:gd name="connsiteX35" fmla="*/ 33805 w 251419"/>
              <a:gd name="connsiteY35" fmla="*/ 128937 h 258214"/>
              <a:gd name="connsiteX36" fmla="*/ 33893 w 251419"/>
              <a:gd name="connsiteY36" fmla="*/ 172419 h 258214"/>
              <a:gd name="connsiteX37" fmla="*/ 81975 w 251419"/>
              <a:gd name="connsiteY37" fmla="*/ 223267 h 258214"/>
              <a:gd name="connsiteX38" fmla="*/ 169503 w 251419"/>
              <a:gd name="connsiteY38" fmla="*/ 223267 h 258214"/>
              <a:gd name="connsiteX39" fmla="*/ 213325 w 251419"/>
              <a:gd name="connsiteY39" fmla="*/ 192077 h 258214"/>
              <a:gd name="connsiteX40" fmla="*/ 218380 w 251419"/>
              <a:gd name="connsiteY40" fmla="*/ 166188 h 258214"/>
              <a:gd name="connsiteX41" fmla="*/ 217674 w 251419"/>
              <a:gd name="connsiteY41" fmla="*/ 89498 h 258214"/>
              <a:gd name="connsiteX42" fmla="*/ 164128 w 251419"/>
              <a:gd name="connsiteY42" fmla="*/ 34594 h 258214"/>
              <a:gd name="connsiteX43" fmla="*/ 87153 w 251419"/>
              <a:gd name="connsiteY43" fmla="*/ 34594 h 258214"/>
              <a:gd name="connsiteX44" fmla="*/ 125566 w 251419"/>
              <a:gd name="connsiteY44" fmla="*/ 0 h 258214"/>
              <a:gd name="connsiteX45" fmla="*/ 190480 w 251419"/>
              <a:gd name="connsiteY45" fmla="*/ 1366 h 258214"/>
              <a:gd name="connsiteX46" fmla="*/ 229850 w 251419"/>
              <a:gd name="connsiteY46" fmla="*/ 15010 h 258214"/>
              <a:gd name="connsiteX47" fmla="*/ 250086 w 251419"/>
              <a:gd name="connsiteY47" fmla="*/ 62114 h 258214"/>
              <a:gd name="connsiteX48" fmla="*/ 250086 w 251419"/>
              <a:gd name="connsiteY48" fmla="*/ 196107 h 258214"/>
              <a:gd name="connsiteX49" fmla="*/ 240444 w 251419"/>
              <a:gd name="connsiteY49" fmla="*/ 231129 h 258214"/>
              <a:gd name="connsiteX50" fmla="*/ 190051 w 251419"/>
              <a:gd name="connsiteY50" fmla="*/ 257120 h 258214"/>
              <a:gd name="connsiteX51" fmla="*/ 125593 w 251419"/>
              <a:gd name="connsiteY51" fmla="*/ 258071 h 258214"/>
              <a:gd name="connsiteX52" fmla="*/ 54571 w 251419"/>
              <a:gd name="connsiteY52" fmla="*/ 256230 h 258214"/>
              <a:gd name="connsiteX53" fmla="*/ 1344 w 251419"/>
              <a:gd name="connsiteY53" fmla="*/ 196351 h 258214"/>
              <a:gd name="connsiteX54" fmla="*/ 1344 w 251419"/>
              <a:gd name="connsiteY54" fmla="*/ 61747 h 258214"/>
              <a:gd name="connsiteX55" fmla="*/ 17490 w 251419"/>
              <a:gd name="connsiteY55" fmla="*/ 18829 h 258214"/>
              <a:gd name="connsiteX56" fmla="*/ 60666 w 251419"/>
              <a:gd name="connsiteY56" fmla="*/ 1366 h 258214"/>
              <a:gd name="connsiteX57" fmla="*/ 125566 w 251419"/>
              <a:gd name="connsiteY57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51419" h="258214">
                <a:moveTo>
                  <a:pt x="125974" y="95131"/>
                </a:moveTo>
                <a:cubicBezTo>
                  <a:pt x="142860" y="95294"/>
                  <a:pt x="156437" y="110638"/>
                  <a:pt x="156287" y="129406"/>
                </a:cubicBezTo>
                <a:cubicBezTo>
                  <a:pt x="156287" y="129460"/>
                  <a:pt x="156287" y="129515"/>
                  <a:pt x="156287" y="129569"/>
                </a:cubicBezTo>
                <a:cubicBezTo>
                  <a:pt x="156151" y="148228"/>
                  <a:pt x="142425" y="163232"/>
                  <a:pt x="125634" y="163082"/>
                </a:cubicBezTo>
                <a:cubicBezTo>
                  <a:pt x="125566" y="163082"/>
                  <a:pt x="125505" y="163082"/>
                  <a:pt x="125444" y="163082"/>
                </a:cubicBezTo>
                <a:cubicBezTo>
                  <a:pt x="108551" y="162912"/>
                  <a:pt x="94988" y="147576"/>
                  <a:pt x="95131" y="128808"/>
                </a:cubicBezTo>
                <a:cubicBezTo>
                  <a:pt x="95281" y="110047"/>
                  <a:pt x="109088" y="94968"/>
                  <a:pt x="125974" y="95131"/>
                </a:cubicBezTo>
                <a:close/>
                <a:moveTo>
                  <a:pt x="125111" y="81656"/>
                </a:moveTo>
                <a:cubicBezTo>
                  <a:pt x="97788" y="81812"/>
                  <a:pt x="75772" y="103135"/>
                  <a:pt x="75929" y="129290"/>
                </a:cubicBezTo>
                <a:cubicBezTo>
                  <a:pt x="76092" y="155444"/>
                  <a:pt x="98373" y="176516"/>
                  <a:pt x="125696" y="176359"/>
                </a:cubicBezTo>
                <a:cubicBezTo>
                  <a:pt x="153026" y="176210"/>
                  <a:pt x="175042" y="154880"/>
                  <a:pt x="174879" y="128733"/>
                </a:cubicBezTo>
                <a:cubicBezTo>
                  <a:pt x="174648" y="102660"/>
                  <a:pt x="152496" y="81649"/>
                  <a:pt x="125261" y="81656"/>
                </a:cubicBezTo>
                <a:cubicBezTo>
                  <a:pt x="125207" y="81656"/>
                  <a:pt x="125159" y="81656"/>
                  <a:pt x="125111" y="81656"/>
                </a:cubicBezTo>
                <a:close/>
                <a:moveTo>
                  <a:pt x="177203" y="68840"/>
                </a:moveTo>
                <a:cubicBezTo>
                  <a:pt x="171773" y="68732"/>
                  <a:pt x="166494" y="74548"/>
                  <a:pt x="166636" y="80181"/>
                </a:cubicBezTo>
                <a:cubicBezTo>
                  <a:pt x="166786" y="85808"/>
                  <a:pt x="171794" y="90945"/>
                  <a:pt x="177189" y="90863"/>
                </a:cubicBezTo>
                <a:cubicBezTo>
                  <a:pt x="182584" y="90789"/>
                  <a:pt x="187382" y="85590"/>
                  <a:pt x="187382" y="79903"/>
                </a:cubicBezTo>
                <a:cubicBezTo>
                  <a:pt x="187382" y="74270"/>
                  <a:pt x="182632" y="68949"/>
                  <a:pt x="177203" y="68840"/>
                </a:cubicBezTo>
                <a:close/>
                <a:moveTo>
                  <a:pt x="83294" y="54836"/>
                </a:moveTo>
                <a:cubicBezTo>
                  <a:pt x="111766" y="54170"/>
                  <a:pt x="140292" y="54231"/>
                  <a:pt x="168770" y="54836"/>
                </a:cubicBezTo>
                <a:cubicBezTo>
                  <a:pt x="188843" y="55257"/>
                  <a:pt x="201896" y="67094"/>
                  <a:pt x="202902" y="86420"/>
                </a:cubicBezTo>
                <a:cubicBezTo>
                  <a:pt x="204431" y="114606"/>
                  <a:pt x="203826" y="142873"/>
                  <a:pt x="203099" y="171093"/>
                </a:cubicBezTo>
                <a:cubicBezTo>
                  <a:pt x="203099" y="171684"/>
                  <a:pt x="202983" y="172255"/>
                  <a:pt x="202915" y="172833"/>
                </a:cubicBezTo>
                <a:cubicBezTo>
                  <a:pt x="200530" y="190439"/>
                  <a:pt x="189441" y="201053"/>
                  <a:pt x="171012" y="203261"/>
                </a:cubicBezTo>
                <a:cubicBezTo>
                  <a:pt x="168009" y="203635"/>
                  <a:pt x="164985" y="203832"/>
                  <a:pt x="161961" y="203852"/>
                </a:cubicBezTo>
                <a:cubicBezTo>
                  <a:pt x="137710" y="203852"/>
                  <a:pt x="113451" y="203852"/>
                  <a:pt x="89193" y="203852"/>
                </a:cubicBezTo>
                <a:cubicBezTo>
                  <a:pt x="85374" y="203873"/>
                  <a:pt x="81568" y="203560"/>
                  <a:pt x="77811" y="202915"/>
                </a:cubicBezTo>
                <a:cubicBezTo>
                  <a:pt x="58472" y="199401"/>
                  <a:pt x="48170" y="187266"/>
                  <a:pt x="47695" y="167138"/>
                </a:cubicBezTo>
                <a:cubicBezTo>
                  <a:pt x="47403" y="153997"/>
                  <a:pt x="47695" y="140835"/>
                  <a:pt x="47695" y="127686"/>
                </a:cubicBezTo>
                <a:lnTo>
                  <a:pt x="47634" y="127747"/>
                </a:lnTo>
                <a:cubicBezTo>
                  <a:pt x="47634" y="115305"/>
                  <a:pt x="47518" y="102986"/>
                  <a:pt x="47634" y="90619"/>
                </a:cubicBezTo>
                <a:cubicBezTo>
                  <a:pt x="47872" y="68718"/>
                  <a:pt x="60490" y="55461"/>
                  <a:pt x="83294" y="54836"/>
                </a:cubicBezTo>
                <a:close/>
                <a:moveTo>
                  <a:pt x="87153" y="34594"/>
                </a:moveTo>
                <a:cubicBezTo>
                  <a:pt x="54007" y="35172"/>
                  <a:pt x="34104" y="56209"/>
                  <a:pt x="33771" y="90273"/>
                </a:cubicBezTo>
                <a:cubicBezTo>
                  <a:pt x="33676" y="103157"/>
                  <a:pt x="33771" y="115972"/>
                  <a:pt x="33771" y="128917"/>
                </a:cubicBezTo>
                <a:lnTo>
                  <a:pt x="33805" y="128937"/>
                </a:lnTo>
                <a:cubicBezTo>
                  <a:pt x="33805" y="143438"/>
                  <a:pt x="33295" y="157952"/>
                  <a:pt x="33893" y="172419"/>
                </a:cubicBezTo>
                <a:cubicBezTo>
                  <a:pt x="35123" y="201706"/>
                  <a:pt x="53531" y="221772"/>
                  <a:pt x="81975" y="223267"/>
                </a:cubicBezTo>
                <a:cubicBezTo>
                  <a:pt x="111106" y="224803"/>
                  <a:pt x="140352" y="224701"/>
                  <a:pt x="169503" y="223267"/>
                </a:cubicBezTo>
                <a:cubicBezTo>
                  <a:pt x="189800" y="222241"/>
                  <a:pt x="205075" y="211776"/>
                  <a:pt x="213325" y="192077"/>
                </a:cubicBezTo>
                <a:cubicBezTo>
                  <a:pt x="216736" y="183903"/>
                  <a:pt x="218462" y="175083"/>
                  <a:pt x="218380" y="166188"/>
                </a:cubicBezTo>
                <a:cubicBezTo>
                  <a:pt x="218244" y="140638"/>
                  <a:pt x="218210" y="115068"/>
                  <a:pt x="217674" y="89498"/>
                </a:cubicBezTo>
                <a:cubicBezTo>
                  <a:pt x="217042" y="55625"/>
                  <a:pt x="197044" y="35144"/>
                  <a:pt x="164128" y="34594"/>
                </a:cubicBezTo>
                <a:cubicBezTo>
                  <a:pt x="138463" y="34125"/>
                  <a:pt x="112805" y="34125"/>
                  <a:pt x="87153" y="34594"/>
                </a:cubicBezTo>
                <a:close/>
                <a:moveTo>
                  <a:pt x="125566" y="0"/>
                </a:moveTo>
                <a:cubicBezTo>
                  <a:pt x="147201" y="0"/>
                  <a:pt x="168837" y="455"/>
                  <a:pt x="190480" y="1366"/>
                </a:cubicBezTo>
                <a:cubicBezTo>
                  <a:pt x="204763" y="1950"/>
                  <a:pt x="218414" y="5416"/>
                  <a:pt x="229850" y="15010"/>
                </a:cubicBezTo>
                <a:cubicBezTo>
                  <a:pt x="244317" y="27180"/>
                  <a:pt x="249325" y="43944"/>
                  <a:pt x="250086" y="62114"/>
                </a:cubicBezTo>
                <a:cubicBezTo>
                  <a:pt x="251928" y="106765"/>
                  <a:pt x="251799" y="151442"/>
                  <a:pt x="250086" y="196107"/>
                </a:cubicBezTo>
                <a:cubicBezTo>
                  <a:pt x="249624" y="208487"/>
                  <a:pt x="247042" y="220515"/>
                  <a:pt x="240444" y="231129"/>
                </a:cubicBezTo>
                <a:cubicBezTo>
                  <a:pt x="228743" y="249979"/>
                  <a:pt x="210525" y="255917"/>
                  <a:pt x="190051" y="257120"/>
                </a:cubicBezTo>
                <a:cubicBezTo>
                  <a:pt x="168728" y="258296"/>
                  <a:pt x="147140" y="258166"/>
                  <a:pt x="125593" y="258071"/>
                </a:cubicBezTo>
                <a:cubicBezTo>
                  <a:pt x="101899" y="257942"/>
                  <a:pt x="78116" y="259158"/>
                  <a:pt x="54571" y="256230"/>
                </a:cubicBezTo>
                <a:cubicBezTo>
                  <a:pt x="20683" y="252017"/>
                  <a:pt x="2744" y="231550"/>
                  <a:pt x="1344" y="196351"/>
                </a:cubicBezTo>
                <a:cubicBezTo>
                  <a:pt x="-449" y="151470"/>
                  <a:pt x="-449" y="106602"/>
                  <a:pt x="1344" y="61747"/>
                </a:cubicBezTo>
                <a:cubicBezTo>
                  <a:pt x="2004" y="45792"/>
                  <a:pt x="6067" y="30755"/>
                  <a:pt x="17490" y="18829"/>
                </a:cubicBezTo>
                <a:cubicBezTo>
                  <a:pt x="29327" y="6387"/>
                  <a:pt x="44514" y="2066"/>
                  <a:pt x="60666" y="1366"/>
                </a:cubicBezTo>
                <a:cubicBezTo>
                  <a:pt x="82301" y="455"/>
                  <a:pt x="103930" y="0"/>
                  <a:pt x="1255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39E3-2BC2-4DF1-B88F-7DF041C1F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74017" y="4796544"/>
            <a:ext cx="258194" cy="258201"/>
          </a:xfrm>
          <a:custGeom>
            <a:avLst/>
            <a:gdLst>
              <a:gd name="connsiteX0" fmla="*/ 45887 w 258194"/>
              <a:gd name="connsiteY0" fmla="*/ 94832 h 258201"/>
              <a:gd name="connsiteX1" fmla="*/ 37312 w 258194"/>
              <a:gd name="connsiteY1" fmla="*/ 103408 h 258201"/>
              <a:gd name="connsiteX2" fmla="*/ 37312 w 258194"/>
              <a:gd name="connsiteY2" fmla="*/ 221344 h 258201"/>
              <a:gd name="connsiteX3" fmla="*/ 45745 w 258194"/>
              <a:gd name="connsiteY3" fmla="*/ 229777 h 258201"/>
              <a:gd name="connsiteX4" fmla="*/ 70968 w 258194"/>
              <a:gd name="connsiteY4" fmla="*/ 229777 h 258201"/>
              <a:gd name="connsiteX5" fmla="*/ 79863 w 258194"/>
              <a:gd name="connsiteY5" fmla="*/ 220834 h 258201"/>
              <a:gd name="connsiteX6" fmla="*/ 79876 w 258194"/>
              <a:gd name="connsiteY6" fmla="*/ 162363 h 258201"/>
              <a:gd name="connsiteX7" fmla="*/ 79876 w 258194"/>
              <a:gd name="connsiteY7" fmla="*/ 103136 h 258201"/>
              <a:gd name="connsiteX8" fmla="*/ 71614 w 258194"/>
              <a:gd name="connsiteY8" fmla="*/ 94832 h 258201"/>
              <a:gd name="connsiteX9" fmla="*/ 45887 w 258194"/>
              <a:gd name="connsiteY9" fmla="*/ 94832 h 258201"/>
              <a:gd name="connsiteX10" fmla="*/ 171617 w 258194"/>
              <a:gd name="connsiteY10" fmla="*/ 93535 h 258201"/>
              <a:gd name="connsiteX11" fmla="*/ 152374 w 258194"/>
              <a:gd name="connsiteY11" fmla="*/ 100466 h 258201"/>
              <a:gd name="connsiteX12" fmla="*/ 141630 w 258194"/>
              <a:gd name="connsiteY12" fmla="*/ 110556 h 258201"/>
              <a:gd name="connsiteX13" fmla="*/ 141630 w 258194"/>
              <a:gd name="connsiteY13" fmla="*/ 102287 h 258201"/>
              <a:gd name="connsiteX14" fmla="*/ 134156 w 258194"/>
              <a:gd name="connsiteY14" fmla="*/ 94832 h 258201"/>
              <a:gd name="connsiteX15" fmla="*/ 106921 w 258194"/>
              <a:gd name="connsiteY15" fmla="*/ 94832 h 258201"/>
              <a:gd name="connsiteX16" fmla="*/ 99025 w 258194"/>
              <a:gd name="connsiteY16" fmla="*/ 102627 h 258201"/>
              <a:gd name="connsiteX17" fmla="*/ 99025 w 258194"/>
              <a:gd name="connsiteY17" fmla="*/ 221888 h 258201"/>
              <a:gd name="connsiteX18" fmla="*/ 106833 w 258194"/>
              <a:gd name="connsiteY18" fmla="*/ 229770 h 258201"/>
              <a:gd name="connsiteX19" fmla="*/ 133306 w 258194"/>
              <a:gd name="connsiteY19" fmla="*/ 229770 h 258201"/>
              <a:gd name="connsiteX20" fmla="*/ 141630 w 258194"/>
              <a:gd name="connsiteY20" fmla="*/ 221391 h 258201"/>
              <a:gd name="connsiteX21" fmla="*/ 141671 w 258194"/>
              <a:gd name="connsiteY21" fmla="*/ 159617 h 258201"/>
              <a:gd name="connsiteX22" fmla="*/ 149085 w 258194"/>
              <a:gd name="connsiteY22" fmla="*/ 136786 h 258201"/>
              <a:gd name="connsiteX23" fmla="*/ 184902 w 258194"/>
              <a:gd name="connsiteY23" fmla="*/ 142412 h 258201"/>
              <a:gd name="connsiteX24" fmla="*/ 187579 w 258194"/>
              <a:gd name="connsiteY24" fmla="*/ 158985 h 258201"/>
              <a:gd name="connsiteX25" fmla="*/ 187579 w 258194"/>
              <a:gd name="connsiteY25" fmla="*/ 222268 h 258201"/>
              <a:gd name="connsiteX26" fmla="*/ 194952 w 258194"/>
              <a:gd name="connsiteY26" fmla="*/ 229750 h 258201"/>
              <a:gd name="connsiteX27" fmla="*/ 223702 w 258194"/>
              <a:gd name="connsiteY27" fmla="*/ 229750 h 258201"/>
              <a:gd name="connsiteX28" fmla="*/ 231074 w 258194"/>
              <a:gd name="connsiteY28" fmla="*/ 222282 h 258201"/>
              <a:gd name="connsiteX29" fmla="*/ 230966 w 258194"/>
              <a:gd name="connsiteY29" fmla="*/ 154956 h 258201"/>
              <a:gd name="connsiteX30" fmla="*/ 225414 w 258194"/>
              <a:gd name="connsiteY30" fmla="*/ 120321 h 258201"/>
              <a:gd name="connsiteX31" fmla="*/ 198594 w 258194"/>
              <a:gd name="connsiteY31" fmla="*/ 95050 h 258201"/>
              <a:gd name="connsiteX32" fmla="*/ 171617 w 258194"/>
              <a:gd name="connsiteY32" fmla="*/ 93535 h 258201"/>
              <a:gd name="connsiteX33" fmla="*/ 58560 w 258194"/>
              <a:gd name="connsiteY33" fmla="*/ 28465 h 258201"/>
              <a:gd name="connsiteX34" fmla="*/ 31203 w 258194"/>
              <a:gd name="connsiteY34" fmla="*/ 56005 h 258201"/>
              <a:gd name="connsiteX35" fmla="*/ 31203 w 258194"/>
              <a:gd name="connsiteY35" fmla="*/ 56128 h 258201"/>
              <a:gd name="connsiteX36" fmla="*/ 58744 w 258194"/>
              <a:gd name="connsiteY36" fmla="*/ 83369 h 258201"/>
              <a:gd name="connsiteX37" fmla="*/ 86101 w 258194"/>
              <a:gd name="connsiteY37" fmla="*/ 55829 h 258201"/>
              <a:gd name="connsiteX38" fmla="*/ 58560 w 258194"/>
              <a:gd name="connsiteY38" fmla="*/ 28465 h 258201"/>
              <a:gd name="connsiteX39" fmla="*/ 18150 w 258194"/>
              <a:gd name="connsiteY39" fmla="*/ 0 h 258201"/>
              <a:gd name="connsiteX40" fmla="*/ 240044 w 258194"/>
              <a:gd name="connsiteY40" fmla="*/ 0 h 258201"/>
              <a:gd name="connsiteX41" fmla="*/ 241369 w 258194"/>
              <a:gd name="connsiteY41" fmla="*/ 1006 h 258201"/>
              <a:gd name="connsiteX42" fmla="*/ 257188 w 258194"/>
              <a:gd name="connsiteY42" fmla="*/ 16825 h 258201"/>
              <a:gd name="connsiteX43" fmla="*/ 258194 w 258194"/>
              <a:gd name="connsiteY43" fmla="*/ 18150 h 258201"/>
              <a:gd name="connsiteX44" fmla="*/ 258194 w 258194"/>
              <a:gd name="connsiteY44" fmla="*/ 240044 h 258201"/>
              <a:gd name="connsiteX45" fmla="*/ 257188 w 258194"/>
              <a:gd name="connsiteY45" fmla="*/ 241376 h 258201"/>
              <a:gd name="connsiteX46" fmla="*/ 241369 w 258194"/>
              <a:gd name="connsiteY46" fmla="*/ 257188 h 258201"/>
              <a:gd name="connsiteX47" fmla="*/ 240044 w 258194"/>
              <a:gd name="connsiteY47" fmla="*/ 258201 h 258201"/>
              <a:gd name="connsiteX48" fmla="*/ 18157 w 258194"/>
              <a:gd name="connsiteY48" fmla="*/ 258201 h 258201"/>
              <a:gd name="connsiteX49" fmla="*/ 16831 w 258194"/>
              <a:gd name="connsiteY49" fmla="*/ 257188 h 258201"/>
              <a:gd name="connsiteX50" fmla="*/ 1012 w 258194"/>
              <a:gd name="connsiteY50" fmla="*/ 241376 h 258201"/>
              <a:gd name="connsiteX51" fmla="*/ 0 w 258194"/>
              <a:gd name="connsiteY51" fmla="*/ 240044 h 258201"/>
              <a:gd name="connsiteX52" fmla="*/ 0 w 258194"/>
              <a:gd name="connsiteY52" fmla="*/ 18150 h 258201"/>
              <a:gd name="connsiteX53" fmla="*/ 1006 w 258194"/>
              <a:gd name="connsiteY53" fmla="*/ 16825 h 258201"/>
              <a:gd name="connsiteX54" fmla="*/ 16825 w 258194"/>
              <a:gd name="connsiteY54" fmla="*/ 1006 h 258201"/>
              <a:gd name="connsiteX55" fmla="*/ 18150 w 258194"/>
              <a:gd name="connsiteY55" fmla="*/ 0 h 25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8194" h="258201">
                <a:moveTo>
                  <a:pt x="45887" y="94832"/>
                </a:moveTo>
                <a:cubicBezTo>
                  <a:pt x="39840" y="94832"/>
                  <a:pt x="37312" y="97320"/>
                  <a:pt x="37312" y="103408"/>
                </a:cubicBezTo>
                <a:cubicBezTo>
                  <a:pt x="37312" y="142718"/>
                  <a:pt x="37312" y="182027"/>
                  <a:pt x="37312" y="221344"/>
                </a:cubicBezTo>
                <a:cubicBezTo>
                  <a:pt x="37312" y="227269"/>
                  <a:pt x="39799" y="229763"/>
                  <a:pt x="45745" y="229777"/>
                </a:cubicBezTo>
                <a:cubicBezTo>
                  <a:pt x="54150" y="229797"/>
                  <a:pt x="62556" y="229797"/>
                  <a:pt x="70968" y="229777"/>
                </a:cubicBezTo>
                <a:cubicBezTo>
                  <a:pt x="77627" y="229777"/>
                  <a:pt x="79863" y="227527"/>
                  <a:pt x="79863" y="220834"/>
                </a:cubicBezTo>
                <a:cubicBezTo>
                  <a:pt x="79876" y="201346"/>
                  <a:pt x="79883" y="181851"/>
                  <a:pt x="79876" y="162363"/>
                </a:cubicBezTo>
                <a:cubicBezTo>
                  <a:pt x="79876" y="142623"/>
                  <a:pt x="79876" y="122883"/>
                  <a:pt x="79876" y="103136"/>
                </a:cubicBezTo>
                <a:cubicBezTo>
                  <a:pt x="79876" y="97333"/>
                  <a:pt x="77356" y="94840"/>
                  <a:pt x="71614" y="94832"/>
                </a:cubicBezTo>
                <a:cubicBezTo>
                  <a:pt x="63045" y="94832"/>
                  <a:pt x="54470" y="94832"/>
                  <a:pt x="45887" y="94832"/>
                </a:cubicBezTo>
                <a:close/>
                <a:moveTo>
                  <a:pt x="171617" y="93535"/>
                </a:moveTo>
                <a:cubicBezTo>
                  <a:pt x="164686" y="94432"/>
                  <a:pt x="158197" y="96511"/>
                  <a:pt x="152374" y="100466"/>
                </a:cubicBezTo>
                <a:cubicBezTo>
                  <a:pt x="148317" y="103231"/>
                  <a:pt x="145076" y="106826"/>
                  <a:pt x="141630" y="110556"/>
                </a:cubicBezTo>
                <a:cubicBezTo>
                  <a:pt x="141630" y="107798"/>
                  <a:pt x="141630" y="105046"/>
                  <a:pt x="141630" y="102287"/>
                </a:cubicBezTo>
                <a:cubicBezTo>
                  <a:pt x="141583" y="97394"/>
                  <a:pt x="139055" y="94846"/>
                  <a:pt x="134156" y="94832"/>
                </a:cubicBezTo>
                <a:cubicBezTo>
                  <a:pt x="125078" y="94812"/>
                  <a:pt x="115999" y="94812"/>
                  <a:pt x="106921" y="94832"/>
                </a:cubicBezTo>
                <a:cubicBezTo>
                  <a:pt x="101512" y="94832"/>
                  <a:pt x="99025" y="97265"/>
                  <a:pt x="99025" y="102627"/>
                </a:cubicBezTo>
                <a:cubicBezTo>
                  <a:pt x="99025" y="142378"/>
                  <a:pt x="99025" y="182129"/>
                  <a:pt x="99025" y="221888"/>
                </a:cubicBezTo>
                <a:cubicBezTo>
                  <a:pt x="99025" y="227330"/>
                  <a:pt x="101431" y="229750"/>
                  <a:pt x="106833" y="229770"/>
                </a:cubicBezTo>
                <a:cubicBezTo>
                  <a:pt x="115659" y="229790"/>
                  <a:pt x="124480" y="229790"/>
                  <a:pt x="133306" y="229770"/>
                </a:cubicBezTo>
                <a:cubicBezTo>
                  <a:pt x="139402" y="229770"/>
                  <a:pt x="141624" y="227514"/>
                  <a:pt x="141630" y="221391"/>
                </a:cubicBezTo>
                <a:cubicBezTo>
                  <a:pt x="141630" y="200802"/>
                  <a:pt x="141549" y="180206"/>
                  <a:pt x="141671" y="159617"/>
                </a:cubicBezTo>
                <a:cubicBezTo>
                  <a:pt x="141719" y="151286"/>
                  <a:pt x="143981" y="143567"/>
                  <a:pt x="149085" y="136786"/>
                </a:cubicBezTo>
                <a:cubicBezTo>
                  <a:pt x="156919" y="126376"/>
                  <a:pt x="178983" y="125900"/>
                  <a:pt x="184902" y="142412"/>
                </a:cubicBezTo>
                <a:cubicBezTo>
                  <a:pt x="186743" y="147739"/>
                  <a:pt x="187647" y="153345"/>
                  <a:pt x="187579" y="158985"/>
                </a:cubicBezTo>
                <a:cubicBezTo>
                  <a:pt x="187633" y="180077"/>
                  <a:pt x="187579" y="201176"/>
                  <a:pt x="187579" y="222268"/>
                </a:cubicBezTo>
                <a:cubicBezTo>
                  <a:pt x="187579" y="227242"/>
                  <a:pt x="189984" y="229729"/>
                  <a:pt x="194952" y="229750"/>
                </a:cubicBezTo>
                <a:cubicBezTo>
                  <a:pt x="204533" y="229797"/>
                  <a:pt x="214114" y="229797"/>
                  <a:pt x="223702" y="229750"/>
                </a:cubicBezTo>
                <a:cubicBezTo>
                  <a:pt x="228676" y="229750"/>
                  <a:pt x="231074" y="227276"/>
                  <a:pt x="231074" y="222282"/>
                </a:cubicBezTo>
                <a:cubicBezTo>
                  <a:pt x="231074" y="199837"/>
                  <a:pt x="231156" y="177387"/>
                  <a:pt x="230966" y="154956"/>
                </a:cubicBezTo>
                <a:cubicBezTo>
                  <a:pt x="230864" y="143166"/>
                  <a:pt x="229811" y="131452"/>
                  <a:pt x="225414" y="120321"/>
                </a:cubicBezTo>
                <a:cubicBezTo>
                  <a:pt x="220433" y="107709"/>
                  <a:pt x="211878" y="98842"/>
                  <a:pt x="198594" y="95050"/>
                </a:cubicBezTo>
                <a:cubicBezTo>
                  <a:pt x="189726" y="92522"/>
                  <a:pt x="180702" y="92359"/>
                  <a:pt x="171617" y="93535"/>
                </a:cubicBezTo>
                <a:close/>
                <a:moveTo>
                  <a:pt x="58560" y="28465"/>
                </a:moveTo>
                <a:cubicBezTo>
                  <a:pt x="43400" y="28513"/>
                  <a:pt x="31149" y="40846"/>
                  <a:pt x="31203" y="56005"/>
                </a:cubicBezTo>
                <a:cubicBezTo>
                  <a:pt x="31203" y="56046"/>
                  <a:pt x="31203" y="56087"/>
                  <a:pt x="31203" y="56128"/>
                </a:cubicBezTo>
                <a:cubicBezTo>
                  <a:pt x="31332" y="71233"/>
                  <a:pt x="43638" y="83403"/>
                  <a:pt x="58744" y="83369"/>
                </a:cubicBezTo>
                <a:cubicBezTo>
                  <a:pt x="73904" y="83322"/>
                  <a:pt x="86155" y="70989"/>
                  <a:pt x="86101" y="55829"/>
                </a:cubicBezTo>
                <a:cubicBezTo>
                  <a:pt x="86053" y="40662"/>
                  <a:pt x="73720" y="28417"/>
                  <a:pt x="58560" y="28465"/>
                </a:cubicBezTo>
                <a:close/>
                <a:moveTo>
                  <a:pt x="18150" y="0"/>
                </a:moveTo>
                <a:lnTo>
                  <a:pt x="240044" y="0"/>
                </a:lnTo>
                <a:cubicBezTo>
                  <a:pt x="239996" y="965"/>
                  <a:pt x="240839" y="843"/>
                  <a:pt x="241369" y="1006"/>
                </a:cubicBezTo>
                <a:cubicBezTo>
                  <a:pt x="249387" y="3540"/>
                  <a:pt x="254653" y="8813"/>
                  <a:pt x="257188" y="16825"/>
                </a:cubicBezTo>
                <a:cubicBezTo>
                  <a:pt x="257358" y="17355"/>
                  <a:pt x="257229" y="18198"/>
                  <a:pt x="258194" y="18150"/>
                </a:cubicBezTo>
                <a:lnTo>
                  <a:pt x="258194" y="240044"/>
                </a:lnTo>
                <a:cubicBezTo>
                  <a:pt x="257222" y="240003"/>
                  <a:pt x="257351" y="240846"/>
                  <a:pt x="257188" y="241376"/>
                </a:cubicBezTo>
                <a:cubicBezTo>
                  <a:pt x="254647" y="249394"/>
                  <a:pt x="249380" y="254661"/>
                  <a:pt x="241369" y="257188"/>
                </a:cubicBezTo>
                <a:cubicBezTo>
                  <a:pt x="240866" y="257358"/>
                  <a:pt x="239996" y="257236"/>
                  <a:pt x="240044" y="258201"/>
                </a:cubicBezTo>
                <a:lnTo>
                  <a:pt x="18157" y="258201"/>
                </a:lnTo>
                <a:cubicBezTo>
                  <a:pt x="18197" y="257229"/>
                  <a:pt x="17361" y="257358"/>
                  <a:pt x="16831" y="257188"/>
                </a:cubicBezTo>
                <a:cubicBezTo>
                  <a:pt x="8813" y="254653"/>
                  <a:pt x="3540" y="249380"/>
                  <a:pt x="1012" y="241376"/>
                </a:cubicBezTo>
                <a:cubicBezTo>
                  <a:pt x="843" y="240860"/>
                  <a:pt x="972" y="240003"/>
                  <a:pt x="0" y="240044"/>
                </a:cubicBezTo>
                <a:lnTo>
                  <a:pt x="0" y="18150"/>
                </a:lnTo>
                <a:cubicBezTo>
                  <a:pt x="972" y="18198"/>
                  <a:pt x="843" y="17355"/>
                  <a:pt x="1006" y="16825"/>
                </a:cubicBezTo>
                <a:cubicBezTo>
                  <a:pt x="3547" y="8807"/>
                  <a:pt x="8813" y="3534"/>
                  <a:pt x="16825" y="1006"/>
                </a:cubicBezTo>
                <a:cubicBezTo>
                  <a:pt x="17355" y="836"/>
                  <a:pt x="18197" y="965"/>
                  <a:pt x="181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AF70255-159E-4A2A-9499-827B8744C6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07957" y="4826348"/>
            <a:ext cx="295956" cy="207384"/>
          </a:xfrm>
          <a:custGeom>
            <a:avLst/>
            <a:gdLst>
              <a:gd name="connsiteX0" fmla="*/ 118814 w 295956"/>
              <a:gd name="connsiteY0" fmla="*/ 60487 h 207384"/>
              <a:gd name="connsiteX1" fmla="*/ 118814 w 295956"/>
              <a:gd name="connsiteY1" fmla="*/ 147977 h 207384"/>
              <a:gd name="connsiteX2" fmla="*/ 195503 w 295956"/>
              <a:gd name="connsiteY2" fmla="*/ 104772 h 207384"/>
              <a:gd name="connsiteX3" fmla="*/ 147978 w 295956"/>
              <a:gd name="connsiteY3" fmla="*/ 0 h 207384"/>
              <a:gd name="connsiteX4" fmla="*/ 263551 w 295956"/>
              <a:gd name="connsiteY4" fmla="*/ 6480 h 207384"/>
              <a:gd name="connsiteX5" fmla="*/ 289475 w 295956"/>
              <a:gd name="connsiteY5" fmla="*/ 32403 h 207384"/>
              <a:gd name="connsiteX6" fmla="*/ 295956 w 295956"/>
              <a:gd name="connsiteY6" fmla="*/ 103692 h 207384"/>
              <a:gd name="connsiteX7" fmla="*/ 289475 w 295956"/>
              <a:gd name="connsiteY7" fmla="*/ 174980 h 207384"/>
              <a:gd name="connsiteX8" fmla="*/ 263551 w 295956"/>
              <a:gd name="connsiteY8" fmla="*/ 200903 h 207384"/>
              <a:gd name="connsiteX9" fmla="*/ 147978 w 295956"/>
              <a:gd name="connsiteY9" fmla="*/ 207384 h 207384"/>
              <a:gd name="connsiteX10" fmla="*/ 32404 w 295956"/>
              <a:gd name="connsiteY10" fmla="*/ 200903 h 207384"/>
              <a:gd name="connsiteX11" fmla="*/ 6480 w 295956"/>
              <a:gd name="connsiteY11" fmla="*/ 174980 h 207384"/>
              <a:gd name="connsiteX12" fmla="*/ 0 w 295956"/>
              <a:gd name="connsiteY12" fmla="*/ 103692 h 207384"/>
              <a:gd name="connsiteX13" fmla="*/ 6480 w 295956"/>
              <a:gd name="connsiteY13" fmla="*/ 32403 h 207384"/>
              <a:gd name="connsiteX14" fmla="*/ 32404 w 295956"/>
              <a:gd name="connsiteY14" fmla="*/ 6480 h 207384"/>
              <a:gd name="connsiteX15" fmla="*/ 147978 w 295956"/>
              <a:gd name="connsiteY15" fmla="*/ 0 h 20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5956" h="207384">
                <a:moveTo>
                  <a:pt x="118814" y="60487"/>
                </a:moveTo>
                <a:lnTo>
                  <a:pt x="118814" y="147977"/>
                </a:lnTo>
                <a:lnTo>
                  <a:pt x="195503" y="104772"/>
                </a:lnTo>
                <a:close/>
                <a:moveTo>
                  <a:pt x="147978" y="0"/>
                </a:moveTo>
                <a:cubicBezTo>
                  <a:pt x="147978" y="0"/>
                  <a:pt x="240868" y="0"/>
                  <a:pt x="263551" y="6480"/>
                </a:cubicBezTo>
                <a:cubicBezTo>
                  <a:pt x="276512" y="9721"/>
                  <a:pt x="286234" y="19442"/>
                  <a:pt x="289475" y="32403"/>
                </a:cubicBezTo>
                <a:cubicBezTo>
                  <a:pt x="295956" y="55086"/>
                  <a:pt x="295956" y="103692"/>
                  <a:pt x="295956" y="103692"/>
                </a:cubicBezTo>
                <a:cubicBezTo>
                  <a:pt x="295956" y="103692"/>
                  <a:pt x="295956" y="152297"/>
                  <a:pt x="289475" y="174980"/>
                </a:cubicBezTo>
                <a:cubicBezTo>
                  <a:pt x="286234" y="187941"/>
                  <a:pt x="276512" y="197662"/>
                  <a:pt x="263551" y="200903"/>
                </a:cubicBezTo>
                <a:cubicBezTo>
                  <a:pt x="239789" y="207384"/>
                  <a:pt x="147978" y="207384"/>
                  <a:pt x="147978" y="207384"/>
                </a:cubicBezTo>
                <a:cubicBezTo>
                  <a:pt x="147978" y="207384"/>
                  <a:pt x="55086" y="207384"/>
                  <a:pt x="32404" y="200903"/>
                </a:cubicBezTo>
                <a:cubicBezTo>
                  <a:pt x="19442" y="197662"/>
                  <a:pt x="9721" y="187941"/>
                  <a:pt x="6480" y="174980"/>
                </a:cubicBezTo>
                <a:cubicBezTo>
                  <a:pt x="0" y="152297"/>
                  <a:pt x="0" y="103692"/>
                  <a:pt x="0" y="103692"/>
                </a:cubicBezTo>
                <a:cubicBezTo>
                  <a:pt x="0" y="103692"/>
                  <a:pt x="0" y="55086"/>
                  <a:pt x="6480" y="32403"/>
                </a:cubicBezTo>
                <a:cubicBezTo>
                  <a:pt x="9721" y="19442"/>
                  <a:pt x="19442" y="9721"/>
                  <a:pt x="32404" y="6480"/>
                </a:cubicBezTo>
                <a:cubicBezTo>
                  <a:pt x="56166" y="0"/>
                  <a:pt x="147978" y="0"/>
                  <a:pt x="14797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04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47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white">
          <a:xfrm>
            <a:off x="2" y="-27384"/>
            <a:ext cx="1219199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016725-1C5D-4F6E-900B-3580ED1B4E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FE64C-392C-4148-996C-A5BCCCAC7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9352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1">
    <p:bg>
      <p:bgPr>
        <a:gradFill>
          <a:gsLst>
            <a:gs pos="38000">
              <a:schemeClr val="accent1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C178-F6DC-4C1C-8A0F-8DAECF5E3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557338"/>
            <a:ext cx="10801350" cy="664797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AU" sz="5400" spc="0" baseline="0" dirty="0">
                <a:solidFill>
                  <a:schemeClr val="bg1"/>
                </a:solidFill>
              </a:defRPr>
            </a:lvl1pPr>
          </a:lstStyle>
          <a:p>
            <a:pPr marL="12700" lvl="0">
              <a:lnSpc>
                <a:spcPct val="80000"/>
              </a:lnSpc>
              <a:spcBef>
                <a:spcPts val="100"/>
              </a:spcBef>
            </a:pPr>
            <a:r>
              <a:rPr lang="en-US" dirty="0"/>
              <a:t>Contents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7A89A-CD46-42F0-9B36-FC3C3F9957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326" y="538030"/>
            <a:ext cx="3360109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60075-4FD5-4917-9451-8EC631DECF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8" y="538030"/>
            <a:ext cx="288032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16D860FF-5915-48B3-96B5-BDDDACDE2D9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5324" y="283368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52728D9-330E-4A47-BE87-2C464601F5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448" y="2924944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3D519AF-5E53-4F24-9084-2ECF7327DF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448" y="3255841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D75C5FE-6A47-48B9-A0B4-91C77A88F0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719" y="3717032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3" name="Content Placeholder 12">
            <a:extLst>
              <a:ext uri="{FF2B5EF4-FFF2-40B4-BE49-F238E27FC236}">
                <a16:creationId xmlns:a16="http://schemas.microsoft.com/office/drawing/2014/main" id="{33D7B8C2-1ACD-4312-8BB3-841697FC26B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66263" y="283368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67C8792C-10BA-48BD-91FF-8BB0072B6A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87294" y="2924944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494265EF-BC1F-4AB5-88E0-D2CC95870C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7294" y="3255841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DC9F8E9D-A5AE-4007-AFF1-906BE27AA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87294" y="3717032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7" name="Content Placeholder 12">
            <a:extLst>
              <a:ext uri="{FF2B5EF4-FFF2-40B4-BE49-F238E27FC236}">
                <a16:creationId xmlns:a16="http://schemas.microsoft.com/office/drawing/2014/main" id="{90AC9C95-FAAF-44D7-AEB3-55A9BA4075C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372474" y="283368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C07D5366-0884-4D47-8F5E-DD26E47DD2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04598" y="2924944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C83CABAB-7230-4828-B1F7-E11FB1176D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04598" y="3255841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0B955060-0E65-456F-85F2-CD9B3DBD9B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25869" y="3717032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32" name="Content Placeholder 12">
            <a:extLst>
              <a:ext uri="{FF2B5EF4-FFF2-40B4-BE49-F238E27FC236}">
                <a16:creationId xmlns:a16="http://schemas.microsoft.com/office/drawing/2014/main" id="{2A4F6196-3D0F-4BE0-BD3B-C9E36BBF744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95324" y="425608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15E2C50B-2DC6-47F9-8D16-3E43EFD224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27448" y="4347344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D86CC074-C4DF-413B-ACFC-9E921389EB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27448" y="4678241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4DD3C6CB-D673-40EE-8AC2-EA848771B0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48719" y="5139432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36" name="Content Placeholder 12">
            <a:extLst>
              <a:ext uri="{FF2B5EF4-FFF2-40B4-BE49-F238E27FC236}">
                <a16:creationId xmlns:a16="http://schemas.microsoft.com/office/drawing/2014/main" id="{E5BA1771-59AA-4B95-84C2-A2C23AE5557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566263" y="425608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3FC25C93-61F9-4858-8D53-31D7E13980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87294" y="4347344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7458C094-0FA6-4661-80B1-A1C24EF0BBE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87294" y="4678241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33782FA8-9B6E-4664-B875-77934A4917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87294" y="5139432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40" name="Content Placeholder 12">
            <a:extLst>
              <a:ext uri="{FF2B5EF4-FFF2-40B4-BE49-F238E27FC236}">
                <a16:creationId xmlns:a16="http://schemas.microsoft.com/office/drawing/2014/main" id="{43ED1C2D-FB28-4009-ABB2-35B70129FE4D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372474" y="425608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71D6157-5171-4A88-B293-E5785627E6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04598" y="4347344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1A0723DC-167A-473B-8982-DB2CD67B787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04598" y="4678241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2FD5A5C2-3945-4278-8171-1CFA062D76C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25869" y="5139432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44" name="Content Placeholder 12">
            <a:extLst>
              <a:ext uri="{FF2B5EF4-FFF2-40B4-BE49-F238E27FC236}">
                <a16:creationId xmlns:a16="http://schemas.microsoft.com/office/drawing/2014/main" id="{3D7C1F14-FF83-4A5C-8785-0569A6264661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95324" y="5417231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FBE7A19C-BA51-4BB3-A97B-787DA18F433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27448" y="5508487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8EFD3BF2-E5BF-4460-A89A-9CBD1D82AA5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27448" y="5839384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48" name="Content Placeholder 12">
            <a:extLst>
              <a:ext uri="{FF2B5EF4-FFF2-40B4-BE49-F238E27FC236}">
                <a16:creationId xmlns:a16="http://schemas.microsoft.com/office/drawing/2014/main" id="{8B09213D-B0C4-4971-AFC3-14487E606D83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4566263" y="5417231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B7C446BC-D372-4F4C-8AEC-4B7E9BBE67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87294" y="5508487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379728B0-640A-4AEB-A53D-B96E74DEDBF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987294" y="5839384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52" name="Content Placeholder 12">
            <a:extLst>
              <a:ext uri="{FF2B5EF4-FFF2-40B4-BE49-F238E27FC236}">
                <a16:creationId xmlns:a16="http://schemas.microsoft.com/office/drawing/2014/main" id="{2316115E-183D-401B-8D79-7D52C71BE5BB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8372474" y="5417231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5106E342-47D6-4C57-9118-A96CCCEB4E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804598" y="5508487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5CDB8DBC-A756-4D95-B21B-BDFC207DBDC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04598" y="5839384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75198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F663FC-7FCC-4368-B905-174F5EE6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D0A-E021-4D5E-B5BA-9867A1ED2E83}" type="datetimeFigureOut">
              <a:rPr lang="en-AU" smtClean="0"/>
              <a:t>12/02/2026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4D9ED-38E1-4D97-BF44-0078C16C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8A447-B92D-4206-9CBD-9ABA376A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72E0-064A-4535-87D4-CF56712413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04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CEE259B-5A66-48E0-9302-42413213AC23}"/>
              </a:ext>
            </a:extLst>
          </p:cNvPr>
          <p:cNvSpPr/>
          <p:nvPr userDrawn="1"/>
        </p:nvSpPr>
        <p:spPr>
          <a:xfrm>
            <a:off x="0" y="1"/>
            <a:ext cx="50504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4C178-F6DC-4C1C-8A0F-8DAECF5E3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557338"/>
            <a:ext cx="3384550" cy="664797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AU" sz="5400" spc="0" baseline="0" dirty="0">
                <a:solidFill>
                  <a:schemeClr val="accent1"/>
                </a:solidFill>
              </a:defRPr>
            </a:lvl1pPr>
          </a:lstStyle>
          <a:p>
            <a:pPr marL="12700" lvl="0">
              <a:lnSpc>
                <a:spcPct val="80000"/>
              </a:lnSpc>
              <a:spcBef>
                <a:spcPts val="100"/>
              </a:spcBef>
            </a:pPr>
            <a:r>
              <a:rPr lang="en-US" dirty="0"/>
              <a:t>Contents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7A89A-CD46-42F0-9B36-FC3C3F9957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326" y="538030"/>
            <a:ext cx="3360109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60075-4FD5-4917-9451-8EC631DECF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8" y="538030"/>
            <a:ext cx="288032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1D5125DE-EAB9-47E1-BC95-9200E919371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096000" y="1557338"/>
            <a:ext cx="5400675" cy="47513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370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808C9-7379-4CEA-AE34-E3B5E8E0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5778" y="1557338"/>
            <a:ext cx="647613" cy="498598"/>
          </a:xfrm>
          <a:noFill/>
        </p:spPr>
        <p:txBody>
          <a:bodyPr wrap="none" lIns="0" tIns="0" rIns="0" bIns="0" rtlCol="0">
            <a:spAutoFit/>
          </a:bodyPr>
          <a:lstStyle>
            <a:lvl1pPr>
              <a:defRPr lang="en-AU" sz="3600" spc="0" baseline="0" dirty="0">
                <a:solidFill>
                  <a:schemeClr val="tx2"/>
                </a:solidFill>
                <a:latin typeface="Gotham Medium" panose="02000604030000020004" pitchFamily="50" charset="0"/>
                <a:ea typeface="+mn-ea"/>
                <a:cs typeface="+mn-cs"/>
              </a:defRPr>
            </a:lvl1pPr>
          </a:lstStyle>
          <a:p>
            <a:pPr marL="0" lvl="0" algn="r"/>
            <a:r>
              <a:rPr lang="en-US" dirty="0"/>
              <a:t>##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C5744-410D-4142-9A5C-3393BBFD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4EAA35-7624-467A-AA0C-E7DE247BC9C7}"/>
              </a:ext>
            </a:extLst>
          </p:cNvPr>
          <p:cNvSpPr/>
          <p:nvPr/>
        </p:nvSpPr>
        <p:spPr>
          <a:xfrm>
            <a:off x="-1" y="3748429"/>
            <a:ext cx="12200354" cy="3109571"/>
          </a:xfrm>
          <a:custGeom>
            <a:avLst/>
            <a:gdLst>
              <a:gd name="connsiteX0" fmla="*/ 0 w 12200354"/>
              <a:gd name="connsiteY0" fmla="*/ 203868 h 3109571"/>
              <a:gd name="connsiteX1" fmla="*/ 11945 w 12200354"/>
              <a:gd name="connsiteY1" fmla="*/ 427414 h 3109571"/>
              <a:gd name="connsiteX2" fmla="*/ 2547169 w 12200354"/>
              <a:gd name="connsiteY2" fmla="*/ 3109399 h 3109571"/>
              <a:gd name="connsiteX3" fmla="*/ 2707755 w 12200354"/>
              <a:gd name="connsiteY3" fmla="*/ 3109399 h 3109571"/>
              <a:gd name="connsiteX4" fmla="*/ 2707755 w 12200354"/>
              <a:gd name="connsiteY4" fmla="*/ 3109571 h 3109571"/>
              <a:gd name="connsiteX5" fmla="*/ 0 w 12200354"/>
              <a:gd name="connsiteY5" fmla="*/ 3109571 h 3109571"/>
              <a:gd name="connsiteX6" fmla="*/ 12199992 w 12200354"/>
              <a:gd name="connsiteY6" fmla="*/ 0 h 3109571"/>
              <a:gd name="connsiteX7" fmla="*/ 12200354 w 12200354"/>
              <a:gd name="connsiteY7" fmla="*/ 0 h 3109571"/>
              <a:gd name="connsiteX8" fmla="*/ 12200354 w 12200354"/>
              <a:gd name="connsiteY8" fmla="*/ 3109571 h 3109571"/>
              <a:gd name="connsiteX9" fmla="*/ 9492599 w 12200354"/>
              <a:gd name="connsiteY9" fmla="*/ 3109571 h 3109571"/>
              <a:gd name="connsiteX10" fmla="*/ 9492599 w 12200354"/>
              <a:gd name="connsiteY10" fmla="*/ 3109399 h 3109571"/>
              <a:gd name="connsiteX11" fmla="*/ 12199992 w 12200354"/>
              <a:gd name="connsiteY11" fmla="*/ 3109399 h 3109571"/>
              <a:gd name="connsiteX12" fmla="*/ 10882585 w 12200354"/>
              <a:gd name="connsiteY12" fmla="*/ 2689921 h 3109571"/>
              <a:gd name="connsiteX13" fmla="*/ 9954919 w 12200354"/>
              <a:gd name="connsiteY13" fmla="*/ 2853835 h 3109571"/>
              <a:gd name="connsiteX14" fmla="*/ 10955864 w 12200354"/>
              <a:gd name="connsiteY14" fmla="*/ 2008077 h 3109571"/>
              <a:gd name="connsiteX15" fmla="*/ 12199992 w 12200354"/>
              <a:gd name="connsiteY15" fmla="*/ 1975802 h 310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0354" h="3109571">
                <a:moveTo>
                  <a:pt x="0" y="203868"/>
                </a:moveTo>
                <a:lnTo>
                  <a:pt x="11945" y="427414"/>
                </a:lnTo>
                <a:cubicBezTo>
                  <a:pt x="134227" y="1577204"/>
                  <a:pt x="1155955" y="2686070"/>
                  <a:pt x="2547169" y="3109399"/>
                </a:cubicBezTo>
                <a:lnTo>
                  <a:pt x="2707755" y="3109399"/>
                </a:lnTo>
                <a:lnTo>
                  <a:pt x="2707755" y="3109571"/>
                </a:lnTo>
                <a:lnTo>
                  <a:pt x="0" y="3109571"/>
                </a:lnTo>
                <a:close/>
                <a:moveTo>
                  <a:pt x="12199992" y="0"/>
                </a:moveTo>
                <a:lnTo>
                  <a:pt x="12200354" y="0"/>
                </a:lnTo>
                <a:lnTo>
                  <a:pt x="12200354" y="3109571"/>
                </a:lnTo>
                <a:lnTo>
                  <a:pt x="9492599" y="3109571"/>
                </a:lnTo>
                <a:lnTo>
                  <a:pt x="9492599" y="3109399"/>
                </a:lnTo>
                <a:lnTo>
                  <a:pt x="12199992" y="3109399"/>
                </a:lnTo>
                <a:cubicBezTo>
                  <a:pt x="11894797" y="3067888"/>
                  <a:pt x="11363064" y="2835363"/>
                  <a:pt x="10882585" y="2689921"/>
                </a:cubicBezTo>
                <a:cubicBezTo>
                  <a:pt x="10337759" y="2524687"/>
                  <a:pt x="10216776" y="2633084"/>
                  <a:pt x="9954919" y="2853835"/>
                </a:cubicBezTo>
                <a:cubicBezTo>
                  <a:pt x="10012263" y="2785427"/>
                  <a:pt x="10640823" y="2173819"/>
                  <a:pt x="10955864" y="2008077"/>
                </a:cubicBezTo>
                <a:cubicBezTo>
                  <a:pt x="11572550" y="1683293"/>
                  <a:pt x="12159598" y="1961999"/>
                  <a:pt x="12199992" y="1975802"/>
                </a:cubicBezTo>
                <a:close/>
              </a:path>
            </a:pathLst>
          </a:custGeom>
          <a:gradFill>
            <a:gsLst>
              <a:gs pos="82000">
                <a:schemeClr val="accent1"/>
              </a:gs>
              <a:gs pos="0">
                <a:schemeClr val="accent2"/>
              </a:gs>
            </a:gsLst>
            <a:lin ang="16200000" scaled="1"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E23A13F-B496-456B-9B43-0A8D71E848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8490" y="2060848"/>
            <a:ext cx="2804901" cy="1495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5400" b="0" spc="0" baseline="0" dirty="0" smtClean="0">
                <a:latin typeface="+mj-lt"/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dirty="0"/>
              <a:t>Divider slide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2B8BD1-AB9B-4185-BA75-587A559ADF7D}"/>
              </a:ext>
            </a:extLst>
          </p:cNvPr>
          <p:cNvCxnSpPr>
            <a:cxnSpLocks/>
          </p:cNvCxnSpPr>
          <p:nvPr userDrawn="1"/>
        </p:nvCxnSpPr>
        <p:spPr>
          <a:xfrm>
            <a:off x="5903913" y="1541934"/>
            <a:ext cx="0" cy="39604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4075AFB-4FF9-45DE-BEAC-0FE3DB14EF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998" y="4209712"/>
            <a:ext cx="2102991" cy="1292662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>
              <a:lnSpc>
                <a:spcPct val="100000"/>
              </a:lnSpc>
              <a:defRPr lang="en-US" sz="1400" b="0" spc="0" baseline="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AU"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diam,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gradFill>
          <a:gsLst>
            <a:gs pos="82000">
              <a:schemeClr val="accent1"/>
            </a:gs>
            <a:gs pos="0">
              <a:schemeClr val="accent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3637" y="2412012"/>
            <a:ext cx="628377" cy="609398"/>
          </a:xfrm>
          <a:noFill/>
        </p:spPr>
        <p:txBody>
          <a:bodyPr wrap="none" lIns="0" tIns="0" rIns="0" bIns="0" rtlCol="0">
            <a:spAutoFit/>
          </a:bodyPr>
          <a:lstStyle>
            <a:lvl1pPr>
              <a:defRPr lang="en-AU" sz="4400" spc="0" baseline="0" dirty="0">
                <a:solidFill>
                  <a:schemeClr val="bg1">
                    <a:alpha val="54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##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89798" y="3113744"/>
            <a:ext cx="5558530" cy="1030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6600" b="0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7765-DB77-44E5-9420-D56F1378074A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808C9-7379-4CEA-AE34-E3B5E8E0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C5744-410D-4142-9A5C-3393BBFD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F7CB7E-3B6B-4D2E-86A1-641B43A0A14C}"/>
              </a:ext>
            </a:extLst>
          </p:cNvPr>
          <p:cNvGrpSpPr/>
          <p:nvPr userDrawn="1"/>
        </p:nvGrpSpPr>
        <p:grpSpPr>
          <a:xfrm>
            <a:off x="0" y="3748429"/>
            <a:ext cx="12200354" cy="3109571"/>
            <a:chOff x="0" y="2420888"/>
            <a:chExt cx="17408940" cy="4437112"/>
          </a:xfrm>
          <a:solidFill>
            <a:srgbClr val="FFFFFF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6E0EACE-D844-41BE-AB6F-4F5D1E92ADE8}"/>
                </a:ext>
              </a:extLst>
            </p:cNvPr>
            <p:cNvSpPr/>
            <p:nvPr/>
          </p:nvSpPr>
          <p:spPr>
            <a:xfrm>
              <a:off x="13545188" y="2420888"/>
              <a:ext cx="3863752" cy="4437112"/>
            </a:xfrm>
            <a:custGeom>
              <a:avLst/>
              <a:gdLst>
                <a:gd name="connsiteX0" fmla="*/ 3863236 w 3863752"/>
                <a:gd name="connsiteY0" fmla="*/ 0 h 4437112"/>
                <a:gd name="connsiteX1" fmla="*/ 3863752 w 3863752"/>
                <a:gd name="connsiteY1" fmla="*/ 0 h 4437112"/>
                <a:gd name="connsiteX2" fmla="*/ 3863752 w 3863752"/>
                <a:gd name="connsiteY2" fmla="*/ 4437112 h 4437112"/>
                <a:gd name="connsiteX3" fmla="*/ 0 w 3863752"/>
                <a:gd name="connsiteY3" fmla="*/ 4437112 h 4437112"/>
                <a:gd name="connsiteX4" fmla="*/ 0 w 3863752"/>
                <a:gd name="connsiteY4" fmla="*/ 4436866 h 4437112"/>
                <a:gd name="connsiteX5" fmla="*/ 3863236 w 3863752"/>
                <a:gd name="connsiteY5" fmla="*/ 4436866 h 4437112"/>
                <a:gd name="connsiteX6" fmla="*/ 1983400 w 3863752"/>
                <a:gd name="connsiteY6" fmla="*/ 3838304 h 4437112"/>
                <a:gd name="connsiteX7" fmla="*/ 659694 w 3863752"/>
                <a:gd name="connsiteY7" fmla="*/ 4072197 h 4437112"/>
                <a:gd name="connsiteX8" fmla="*/ 2087964 w 3863752"/>
                <a:gd name="connsiteY8" fmla="*/ 2865367 h 4437112"/>
                <a:gd name="connsiteX9" fmla="*/ 3863236 w 3863752"/>
                <a:gd name="connsiteY9" fmla="*/ 2819313 h 4437112"/>
                <a:gd name="connsiteX10" fmla="*/ 3863236 w 3863752"/>
                <a:gd name="connsiteY10" fmla="*/ 0 h 443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63752" h="4437112">
                  <a:moveTo>
                    <a:pt x="3863236" y="0"/>
                  </a:moveTo>
                  <a:lnTo>
                    <a:pt x="3863752" y="0"/>
                  </a:lnTo>
                  <a:lnTo>
                    <a:pt x="3863752" y="4437112"/>
                  </a:lnTo>
                  <a:lnTo>
                    <a:pt x="0" y="4437112"/>
                  </a:lnTo>
                  <a:lnTo>
                    <a:pt x="0" y="4436866"/>
                  </a:lnTo>
                  <a:lnTo>
                    <a:pt x="3863236" y="4436866"/>
                  </a:lnTo>
                  <a:cubicBezTo>
                    <a:pt x="3427746" y="4377634"/>
                    <a:pt x="2669005" y="4045839"/>
                    <a:pt x="1983400" y="3838304"/>
                  </a:cubicBezTo>
                  <a:cubicBezTo>
                    <a:pt x="1205976" y="3602529"/>
                    <a:pt x="1033343" y="3757202"/>
                    <a:pt x="659694" y="4072197"/>
                  </a:cubicBezTo>
                  <a:cubicBezTo>
                    <a:pt x="741520" y="3974584"/>
                    <a:pt x="1638425" y="3101867"/>
                    <a:pt x="2087964" y="2865367"/>
                  </a:cubicBezTo>
                  <a:cubicBezTo>
                    <a:pt x="2967925" y="2401926"/>
                    <a:pt x="3805596" y="2799617"/>
                    <a:pt x="3863236" y="2819313"/>
                  </a:cubicBezTo>
                  <a:lnTo>
                    <a:pt x="3863236" y="0"/>
                  </a:lnTo>
                  <a:close/>
                </a:path>
              </a:pathLst>
            </a:custGeom>
            <a:grpFill/>
            <a:ln w="144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D26C57F-8D87-4F49-981A-49DD5DA143F0}"/>
                </a:ext>
              </a:extLst>
            </p:cNvPr>
            <p:cNvSpPr/>
            <p:nvPr/>
          </p:nvSpPr>
          <p:spPr>
            <a:xfrm>
              <a:off x="0" y="2711792"/>
              <a:ext cx="3863752" cy="4146208"/>
            </a:xfrm>
            <a:custGeom>
              <a:avLst/>
              <a:gdLst>
                <a:gd name="connsiteX0" fmla="*/ 0 w 3863752"/>
                <a:gd name="connsiteY0" fmla="*/ 0 h 4146208"/>
                <a:gd name="connsiteX1" fmla="*/ 17045 w 3863752"/>
                <a:gd name="connsiteY1" fmla="*/ 318982 h 4146208"/>
                <a:gd name="connsiteX2" fmla="*/ 3634608 w 3863752"/>
                <a:gd name="connsiteY2" fmla="*/ 4145962 h 4146208"/>
                <a:gd name="connsiteX3" fmla="*/ 3863752 w 3863752"/>
                <a:gd name="connsiteY3" fmla="*/ 4145962 h 4146208"/>
                <a:gd name="connsiteX4" fmla="*/ 3863752 w 3863752"/>
                <a:gd name="connsiteY4" fmla="*/ 4146208 h 4146208"/>
                <a:gd name="connsiteX5" fmla="*/ 0 w 3863752"/>
                <a:gd name="connsiteY5" fmla="*/ 4146208 h 414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752" h="4146208">
                  <a:moveTo>
                    <a:pt x="0" y="0"/>
                  </a:moveTo>
                  <a:lnTo>
                    <a:pt x="17045" y="318982"/>
                  </a:lnTo>
                  <a:cubicBezTo>
                    <a:pt x="191531" y="1959641"/>
                    <a:pt x="1649456" y="3541906"/>
                    <a:pt x="3634608" y="4145962"/>
                  </a:cubicBezTo>
                  <a:lnTo>
                    <a:pt x="3863752" y="4145962"/>
                  </a:lnTo>
                  <a:lnTo>
                    <a:pt x="3863752" y="4146208"/>
                  </a:lnTo>
                  <a:lnTo>
                    <a:pt x="0" y="41462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01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CC0AC9-AFD2-411F-B1BC-50BB961832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V="1">
            <a:off x="8103037" y="245"/>
            <a:ext cx="4088963" cy="6857508"/>
          </a:xfrm>
          <a:custGeom>
            <a:avLst/>
            <a:gdLst>
              <a:gd name="connsiteX0" fmla="*/ 0 w 4088963"/>
              <a:gd name="connsiteY0" fmla="*/ 6857508 h 6857508"/>
              <a:gd name="connsiteX1" fmla="*/ 4082466 w 4088963"/>
              <a:gd name="connsiteY1" fmla="*/ 6857508 h 6857508"/>
              <a:gd name="connsiteX2" fmla="*/ 4082466 w 4088963"/>
              <a:gd name="connsiteY2" fmla="*/ 6844756 h 6857508"/>
              <a:gd name="connsiteX3" fmla="*/ 4088963 w 4088963"/>
              <a:gd name="connsiteY3" fmla="*/ 6844756 h 6857508"/>
              <a:gd name="connsiteX4" fmla="*/ 4088963 w 4088963"/>
              <a:gd name="connsiteY4" fmla="*/ 5223397 h 6857508"/>
              <a:gd name="connsiteX5" fmla="*/ 4082466 w 4088963"/>
              <a:gd name="connsiteY5" fmla="*/ 5223397 h 6857508"/>
              <a:gd name="connsiteX6" fmla="*/ 4082466 w 4088963"/>
              <a:gd name="connsiteY6" fmla="*/ 0 h 6857508"/>
              <a:gd name="connsiteX7" fmla="*/ 0 w 4088963"/>
              <a:gd name="connsiteY7" fmla="*/ 0 h 685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8963" h="6857508">
                <a:moveTo>
                  <a:pt x="0" y="6857508"/>
                </a:moveTo>
                <a:lnTo>
                  <a:pt x="4082466" y="6857508"/>
                </a:lnTo>
                <a:lnTo>
                  <a:pt x="4082466" y="6844756"/>
                </a:lnTo>
                <a:lnTo>
                  <a:pt x="4088963" y="6844756"/>
                </a:lnTo>
                <a:lnTo>
                  <a:pt x="4088963" y="5223397"/>
                </a:lnTo>
                <a:lnTo>
                  <a:pt x="4082466" y="5223397"/>
                </a:lnTo>
                <a:lnTo>
                  <a:pt x="4082466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79000"/>
                </a:schemeClr>
              </a:gs>
              <a:gs pos="50000">
                <a:schemeClr val="tx1">
                  <a:alpha val="0"/>
                </a:schemeClr>
              </a:gs>
            </a:gsLst>
            <a:lin ang="1800000" scaled="0"/>
            <a:tileRect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AU" sz="1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FE73925-D253-41CC-91DA-DAB6819CFC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F9620DD-FE5D-4D87-AC0F-D597D310D0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0"/>
            <a:ext cx="4045952" cy="5962455"/>
          </a:xfrm>
          <a:custGeom>
            <a:avLst/>
            <a:gdLst>
              <a:gd name="connsiteX0" fmla="*/ 0 w 4045952"/>
              <a:gd name="connsiteY0" fmla="*/ 0 h 5962455"/>
              <a:gd name="connsiteX1" fmla="*/ 4045952 w 4045952"/>
              <a:gd name="connsiteY1" fmla="*/ 0 h 5962455"/>
              <a:gd name="connsiteX2" fmla="*/ 4045952 w 4045952"/>
              <a:gd name="connsiteY2" fmla="*/ 5962455 h 5962455"/>
              <a:gd name="connsiteX3" fmla="*/ 1276084 w 4045952"/>
              <a:gd name="connsiteY3" fmla="*/ 5962455 h 5962455"/>
              <a:gd name="connsiteX4" fmla="*/ 1276084 w 4045952"/>
              <a:gd name="connsiteY4" fmla="*/ 5962374 h 5962455"/>
              <a:gd name="connsiteX5" fmla="*/ 1200404 w 4045952"/>
              <a:gd name="connsiteY5" fmla="*/ 5962374 h 5962455"/>
              <a:gd name="connsiteX6" fmla="*/ 5630 w 4045952"/>
              <a:gd name="connsiteY6" fmla="*/ 4698435 h 5962455"/>
              <a:gd name="connsiteX7" fmla="*/ 0 w 4045952"/>
              <a:gd name="connsiteY7" fmla="*/ 4593084 h 59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5952" h="5962455">
                <a:moveTo>
                  <a:pt x="0" y="0"/>
                </a:moveTo>
                <a:lnTo>
                  <a:pt x="4045952" y="0"/>
                </a:lnTo>
                <a:lnTo>
                  <a:pt x="4045952" y="5962455"/>
                </a:lnTo>
                <a:lnTo>
                  <a:pt x="1276084" y="5962455"/>
                </a:lnTo>
                <a:lnTo>
                  <a:pt x="1276084" y="5962374"/>
                </a:lnTo>
                <a:lnTo>
                  <a:pt x="1200404" y="5962374"/>
                </a:lnTo>
                <a:cubicBezTo>
                  <a:pt x="544767" y="5762872"/>
                  <a:pt x="63257" y="5240297"/>
                  <a:pt x="5630" y="4698435"/>
                </a:cubicBezTo>
                <a:lnTo>
                  <a:pt x="0" y="45930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AU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94CA15D-2F52-4803-BDAE-1E7449D1A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557338"/>
            <a:ext cx="512961" cy="498598"/>
          </a:xfrm>
          <a:noFill/>
        </p:spPr>
        <p:txBody>
          <a:bodyPr wrap="none" lIns="0" tIns="0" rIns="0" bIns="0" rtlCol="0">
            <a:spAutoFit/>
          </a:bodyPr>
          <a:lstStyle>
            <a:lvl1pPr>
              <a:defRPr lang="en-AU" sz="36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r"/>
            <a:r>
              <a:rPr lang="en-US" dirty="0"/>
              <a:t>##</a:t>
            </a:r>
            <a:endParaRPr lang="en-AU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60FF8B9-2D7B-497E-87E0-AFAC01227A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448" y="2132260"/>
            <a:ext cx="2952427" cy="1495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lnSpc>
                <a:spcPct val="80000"/>
              </a:lnSpc>
              <a:defRPr lang="en-US" sz="5400" b="0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Divider slide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9E4A743E-85AA-4861-BE9B-D0A887D85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7448" y="3760012"/>
            <a:ext cx="2952427" cy="861774"/>
          </a:xfr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sz="1400" b="0" spc="0" baseline="0" smtClean="0">
                <a:solidFill>
                  <a:schemeClr val="bg1"/>
                </a:solidFill>
                <a:latin typeface="+mn-lt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AU"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diam,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4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1561647"/>
            <a:ext cx="10801351" cy="469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6" y="584150"/>
            <a:ext cx="3360109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68" y="584150"/>
            <a:ext cx="288032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3D40D-3A3C-4C3B-B5E3-57416DC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636838"/>
            <a:ext cx="10801350" cy="36718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997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  <p:sldLayoutId id="2147483764" r:id="rId28"/>
    <p:sldLayoutId id="2147483765" r:id="rId29"/>
    <p:sldLayoutId id="2147483766" r:id="rId30"/>
    <p:sldLayoutId id="2147483767" r:id="rId31"/>
    <p:sldLayoutId id="2147483768" r:id="rId32"/>
    <p:sldLayoutId id="2147483769" r:id="rId33"/>
    <p:sldLayoutId id="2147483770" r:id="rId34"/>
    <p:sldLayoutId id="2147483771" r:id="rId35"/>
    <p:sldLayoutId id="2147483772" r:id="rId36"/>
    <p:sldLayoutId id="2147483773" r:id="rId37"/>
    <p:sldLayoutId id="2147483774" r:id="rId38"/>
    <p:sldLayoutId id="2147483775" r:id="rId39"/>
    <p:sldLayoutId id="2147483776" r:id="rId40"/>
    <p:sldLayoutId id="2147483777" r:id="rId41"/>
    <p:sldLayoutId id="2147483778" r:id="rId42"/>
    <p:sldLayoutId id="2147483779" r:id="rId43"/>
    <p:sldLayoutId id="2147483780" r:id="rId44"/>
    <p:sldLayoutId id="2147483781" r:id="rId45"/>
    <p:sldLayoutId id="2147483782" r:id="rId46"/>
    <p:sldLayoutId id="2147483783" r:id="rId47"/>
    <p:sldLayoutId id="2147483784" r:id="rId48"/>
    <p:sldLayoutId id="2147483785" r:id="rId49"/>
    <p:sldLayoutId id="2147483786" r:id="rId5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Clr>
          <a:schemeClr val="tx1"/>
        </a:buClr>
        <a:buFont typeface="Arial" panose="020B0604020202020204" pitchFamily="34" charset="0"/>
        <a:buNone/>
        <a:defRPr lang="en-US" sz="1400" b="1" kern="1200" dirty="0">
          <a:solidFill>
            <a:schemeClr val="accent1"/>
          </a:solidFill>
          <a:latin typeface="+mn-lt"/>
          <a:ea typeface="+mn-ea"/>
          <a:cs typeface="+mn-cs"/>
        </a:defRPr>
      </a:lvl1pPr>
      <a:lvl2pPr marL="612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Clr>
          <a:schemeClr val="tx1"/>
        </a:buClr>
        <a:buFont typeface="Arial" panose="020B0604020202020204" pitchFamily="34" charset="0"/>
        <a:buNone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79388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lang="en-US" sz="14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77813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DM Sans" pitchFamily="2" charset="0"/>
        <a:buChar char="–"/>
        <a:defRPr lang="en-US" sz="14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23900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lang="en-US" sz="14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lang="en-AU" sz="1600" b="0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438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orient="horz" pos="436">
          <p15:clr>
            <a:srgbClr val="F26B43"/>
          </p15:clr>
        </p15:guide>
        <p15:guide id="9" pos="3961">
          <p15:clr>
            <a:srgbClr val="F26B43"/>
          </p15:clr>
        </p15:guide>
        <p15:guide id="10" pos="3719">
          <p15:clr>
            <a:srgbClr val="F26B43"/>
          </p15:clr>
        </p15:guide>
        <p15:guide id="11" orient="horz" pos="4110">
          <p15:clr>
            <a:srgbClr val="F26B43"/>
          </p15:clr>
        </p15:guide>
        <p15:guide id="13" pos="7242">
          <p15:clr>
            <a:srgbClr val="F26B43"/>
          </p15:clr>
        </p15:guide>
        <p15:guide id="14" orient="horz" pos="981">
          <p15:clr>
            <a:srgbClr val="F26B43"/>
          </p15:clr>
        </p15:guide>
        <p15:guide id="15" pos="2772">
          <p15:clr>
            <a:srgbClr val="F26B43"/>
          </p15:clr>
        </p15:guide>
        <p15:guide id="16" pos="2570">
          <p15:clr>
            <a:srgbClr val="F26B43"/>
          </p15:clr>
        </p15:guide>
        <p15:guide id="17" pos="5110">
          <p15:clr>
            <a:srgbClr val="F26B43"/>
          </p15:clr>
        </p15:guide>
        <p15:guide id="18" pos="4908">
          <p15:clr>
            <a:srgbClr val="F26B43"/>
          </p15:clr>
        </p15:guide>
        <p15:guide id="19" orient="horz" pos="1661">
          <p15:clr>
            <a:srgbClr val="F26B43"/>
          </p15:clr>
        </p15:guide>
        <p15:guide id="20" orient="horz" pos="19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9C858D4-8DC8-8736-0143-35EF491F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Student Leader Slides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FC00DE-9052-9F32-FC7A-532E1F386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Women in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1A9C4-233D-945C-89CC-B3B551591B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04663" y="584200"/>
            <a:ext cx="287337" cy="10795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80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BBE896-A491-7CCA-1A20-BE8513CD2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6DCDA8-2A5D-6600-C860-40D08C7622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326238-3D10-43FC-8651-35D55535ED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508257-219D-D9E7-1AF3-5C6DAEEB84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7E27BA8-70DA-5259-C653-A4547EC8CA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57EAD6-8531-5642-0162-6CEDF91AC1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4E588F-6F01-8A03-A18E-AE0FB8AE3D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61C1C1A-24C1-3150-6DD0-FAEEE03CB50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415A16D-D88C-C241-1FAD-82891F283B7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1079A0CA-E8AD-B733-C6E3-151345C3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2683520"/>
            <a:ext cx="2184251" cy="1728266"/>
          </a:xfrm>
        </p:spPr>
        <p:txBody>
          <a:bodyPr/>
          <a:lstStyle/>
          <a:p>
            <a:r>
              <a:rPr lang="en-AU" sz="3200" dirty="0"/>
              <a:t>My Work Experience</a:t>
            </a:r>
          </a:p>
        </p:txBody>
      </p:sp>
      <p:pic>
        <p:nvPicPr>
          <p:cNvPr id="15" name="Content Placeholder 26" descr="A white line drawing of a plant&#10;&#10;Description automatically generated with medium confidence">
            <a:extLst>
              <a:ext uri="{FF2B5EF4-FFF2-40B4-BE49-F238E27FC236}">
                <a16:creationId xmlns:a16="http://schemas.microsoft.com/office/drawing/2014/main" id="{FDDDBE83-5569-9382-6495-6CCD613ADC00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813" y="2690019"/>
            <a:ext cx="306387" cy="306387"/>
          </a:xfrm>
        </p:spPr>
      </p:pic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7A1DE50-B78C-FD42-3C95-4BB14EDC602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81063" y="3992190"/>
            <a:ext cx="2160588" cy="623248"/>
          </a:xfrm>
        </p:spPr>
        <p:txBody>
          <a:bodyPr/>
          <a:lstStyle/>
          <a:p>
            <a:r>
              <a:rPr lang="en-AU" dirty="0"/>
              <a:t>Internships</a:t>
            </a:r>
          </a:p>
          <a:p>
            <a:r>
              <a:rPr lang="en-AU" dirty="0"/>
              <a:t>Vacation Programs</a:t>
            </a:r>
          </a:p>
        </p:txBody>
      </p:sp>
    </p:spTree>
    <p:extLst>
      <p:ext uri="{BB962C8B-B14F-4D97-AF65-F5344CB8AC3E}">
        <p14:creationId xmlns:p14="http://schemas.microsoft.com/office/powerpoint/2010/main" val="105684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3C0C781-82D3-3167-A441-11A0E6D949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620B941-4980-89D9-F4C8-EE655A401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558234F-B5D0-E0DB-194B-0C7D1BDB76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949A5F-B8BD-B6E2-08BF-CB784EACFFD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D555D9-E212-A5B4-5AB6-0FE977067AF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756B4-2D63-000A-6D7E-BF8A8E0376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8C74DBC-C1B3-7B7B-F260-1B4A92F94FA7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BE232A-6C97-D31E-8CF6-13E51BDF864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CAF3954-14CE-15EC-E2AB-CF85FF80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Extracurricular</a:t>
            </a:r>
          </a:p>
        </p:txBody>
      </p:sp>
    </p:spTree>
    <p:extLst>
      <p:ext uri="{BB962C8B-B14F-4D97-AF65-F5344CB8AC3E}">
        <p14:creationId xmlns:p14="http://schemas.microsoft.com/office/powerpoint/2010/main" val="32093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47B1B1-CB5A-209E-F2BD-3D9EC952EF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l"/>
            <a:r>
              <a:rPr lang="en-AU" sz="1600" dirty="0"/>
              <a:t>Tips: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1600" b="0" dirty="0"/>
              <a:t>Add your own notes to each slide, so you don’t need to memorise the whole presentation – we will print the slides for you prior to the event. 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1600" b="0" dirty="0"/>
              <a:t>See Kathleen’s slides at the end for inspiration.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1600" b="0" dirty="0"/>
              <a:t>When adding photos from work sites, double check if you have permission for use.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2F3F182-A28E-C4F3-F58E-C5A18A12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Student Leader Slides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83F024-2031-9AD0-BBF5-A82BAF43F12C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AU" sz="1600" b="0" dirty="0"/>
              <a:t>Thank you for sharing your story with us! </a:t>
            </a:r>
          </a:p>
          <a:p>
            <a:r>
              <a:rPr lang="en-AU" sz="1600" b="0" dirty="0"/>
              <a:t>The following slides will be used in presentations to high school students, UQ events and industry partners. This is a great opportunity to show future engineers how is it like to study at UQ and improve your public speaking skills.</a:t>
            </a:r>
          </a:p>
          <a:p>
            <a:r>
              <a:rPr lang="en-AU" sz="1600" b="0" dirty="0"/>
              <a:t>Feel free to add more content but stick to the UQ branding format. If you have any questions, let us know.</a:t>
            </a:r>
          </a:p>
          <a:p>
            <a:endParaRPr lang="en-AU" sz="1600" b="0" dirty="0"/>
          </a:p>
          <a:p>
            <a:r>
              <a:rPr lang="en-AU" sz="1600" b="0" dirty="0"/>
              <a:t>Kind regards, </a:t>
            </a:r>
            <a:br>
              <a:rPr lang="en-AU" sz="1600" b="0" dirty="0"/>
            </a:br>
            <a:r>
              <a:rPr lang="en-AU" sz="1600" b="0" dirty="0"/>
              <a:t>Faculty of EAIT Marketing Team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783071B-456D-6B27-0733-37AABC371B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AU" dirty="0"/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33566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7D43A22-655F-7748-9D95-D2393697669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3"/>
          <a:stretch>
            <a:fillRect/>
          </a:stretch>
        </p:blipFill>
        <p:spPr>
          <a:xfrm>
            <a:off x="5591945" y="-4"/>
            <a:ext cx="6586315" cy="6858001"/>
          </a:xfr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9299911-F0E4-D497-1B33-1C083E8DC45D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en-AU" dirty="0"/>
              <a:t>Share up to 3 “about me” topics. Some ideas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My dream job is…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My favourite thing about </a:t>
            </a:r>
            <a:r>
              <a:rPr lang="en-AU" dirty="0" err="1"/>
              <a:t>uni</a:t>
            </a:r>
            <a:r>
              <a:rPr lang="en-AU" dirty="0"/>
              <a:t> is…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My favourite hobby is…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I chose my program because…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A crazy thing about me is…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My favourite game / TV show / movie / book is…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I speak X languages / play X instruments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D419B2-80CA-3A54-51D1-4FB414D9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Meet Nicole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B01C8-93F4-C7EB-3131-F96343DA049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AU" dirty="0"/>
              <a:t>Final Year</a:t>
            </a:r>
            <a:br>
              <a:rPr lang="en-AU" dirty="0"/>
            </a:br>
            <a:r>
              <a:rPr lang="en-AU" dirty="0"/>
              <a:t>Bachelor of Computer Science </a:t>
            </a:r>
            <a:br>
              <a:rPr lang="en-AU" dirty="0"/>
            </a:br>
            <a:r>
              <a:rPr lang="en-AU" dirty="0"/>
              <a:t>(Machine Learning)</a:t>
            </a:r>
          </a:p>
        </p:txBody>
      </p:sp>
    </p:spTree>
    <p:extLst>
      <p:ext uri="{BB962C8B-B14F-4D97-AF65-F5344CB8AC3E}">
        <p14:creationId xmlns:p14="http://schemas.microsoft.com/office/powerpoint/2010/main" val="21491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Chart, treemap chart&#10;&#10;Description automatically generated">
            <a:extLst>
              <a:ext uri="{FF2B5EF4-FFF2-40B4-BE49-F238E27FC236}">
                <a16:creationId xmlns:a16="http://schemas.microsoft.com/office/drawing/2014/main" id="{3CADE31A-1DD4-5EDC-B904-F1F046A6C79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99C2D2-3FFE-0F3F-24C7-516CAA4892E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93C51C8-BEA2-143D-75BD-B3DE14FEDFF3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 lvl="2"/>
            <a:r>
              <a:rPr lang="en-US" dirty="0"/>
              <a:t>Go to tutorials and workshops in person, there’s heaps of help available</a:t>
            </a:r>
          </a:p>
          <a:p>
            <a:pPr lvl="2"/>
            <a:r>
              <a:rPr lang="en-US" dirty="0"/>
              <a:t>Get involved: clubs and societies have a variety of academic, social and industry events which is a great way to meet people, potentially someone who could offer you a job as well! </a:t>
            </a:r>
          </a:p>
          <a:p>
            <a:pPr lvl="2"/>
            <a:r>
              <a:rPr lang="en-US" dirty="0"/>
              <a:t>The new Andrew N. Liveris Chemical Engineering Building is stunning and my </a:t>
            </a:r>
            <a:r>
              <a:rPr lang="en-US" dirty="0" err="1"/>
              <a:t>favourite</a:t>
            </a:r>
            <a:r>
              <a:rPr lang="en-US" dirty="0"/>
              <a:t> place to study on campus</a:t>
            </a:r>
          </a:p>
          <a:p>
            <a:pPr lvl="2"/>
            <a:r>
              <a:rPr lang="en-US" dirty="0"/>
              <a:t>There are lots of vending machines on campus for late study night snacks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20765BA6-0A36-B39C-FA4D-ED06C805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004888"/>
            <a:ext cx="4500000" cy="503510"/>
          </a:xfrm>
        </p:spPr>
        <p:txBody>
          <a:bodyPr/>
          <a:lstStyle/>
          <a:p>
            <a:r>
              <a:rPr lang="en-US" dirty="0"/>
              <a:t>My University Experience</a:t>
            </a:r>
            <a:endParaRPr lang="en-AU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1027A3E-3A26-91F0-0AD0-C72C02A2CB9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AU" dirty="0"/>
              <a:t>University Life</a:t>
            </a:r>
          </a:p>
        </p:txBody>
      </p:sp>
    </p:spTree>
    <p:extLst>
      <p:ext uri="{BB962C8B-B14F-4D97-AF65-F5344CB8AC3E}">
        <p14:creationId xmlns:p14="http://schemas.microsoft.com/office/powerpoint/2010/main" val="8579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group of people wearing matching t-shirts and running on a grass field&#10;&#10;Description automatically generated with low confidence">
            <a:extLst>
              <a:ext uri="{FF2B5EF4-FFF2-40B4-BE49-F238E27FC236}">
                <a16:creationId xmlns:a16="http://schemas.microsoft.com/office/drawing/2014/main" id="{3BEBD5A6-B339-4922-BE40-21FD755912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FF41D246-E892-6028-8E11-0623BB0BAE6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8535" y="2545932"/>
            <a:ext cx="2301456" cy="2237374"/>
          </a:xfrm>
        </p:spPr>
      </p:pic>
      <p:pic>
        <p:nvPicPr>
          <p:cNvPr id="23" name="Picture Placeholder 2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F6D58F9B-ECC7-87B0-671F-FB6D20E432D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A4FB08AD-03E6-BD91-0A1B-EB29FFFE41B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126" y="908719"/>
            <a:ext cx="2964660" cy="5384131"/>
          </a:xfrm>
        </p:spPr>
      </p:pic>
      <p:pic>
        <p:nvPicPr>
          <p:cNvPr id="20" name="Picture Placeholder 1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31B39DE-CFE9-782F-C30B-4954C774B4E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Picture Placeholder 20" descr="A group of people in military uniforms&#10;&#10;Description automatically generated with medium confidence">
            <a:extLst>
              <a:ext uri="{FF2B5EF4-FFF2-40B4-BE49-F238E27FC236}">
                <a16:creationId xmlns:a16="http://schemas.microsoft.com/office/drawing/2014/main" id="{8BE21E87-0046-58B6-8867-7E499B872BB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903" y="3479761"/>
            <a:ext cx="2301456" cy="1303545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E2F50F7D-6A85-A787-56C5-70C7BCBE1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2683520"/>
            <a:ext cx="2184251" cy="332399"/>
          </a:xfrm>
        </p:spPr>
        <p:txBody>
          <a:bodyPr>
            <a:spAutoFit/>
          </a:bodyPr>
          <a:lstStyle/>
          <a:p>
            <a:r>
              <a:rPr lang="en-AU" sz="2400" dirty="0"/>
              <a:t>Extracurricular</a:t>
            </a:r>
          </a:p>
        </p:txBody>
      </p:sp>
      <p:pic>
        <p:nvPicPr>
          <p:cNvPr id="40" name="Content Placeholder 39" descr="A white confetti popp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6FAB689-B8D7-696E-FB9B-1F261A156D1C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813" y="2690019"/>
            <a:ext cx="306387" cy="306387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B004BB-B8D2-082C-8C74-CBE99652E6D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81063" y="3254955"/>
            <a:ext cx="2160588" cy="3462486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Student societies I am part of: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Women in Engineering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EUS (Engineering Undergraduate Society)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1200" dirty="0" err="1">
                <a:solidFill>
                  <a:schemeClr val="bg1"/>
                </a:solidFill>
                <a:sym typeface="Arial"/>
              </a:rPr>
              <a:t>ChESS</a:t>
            </a:r>
            <a:r>
              <a:rPr lang="en-GB" sz="1200" dirty="0">
                <a:solidFill>
                  <a:schemeClr val="bg1"/>
                </a:solidFill>
                <a:sym typeface="Arial"/>
              </a:rPr>
              <a:t> (Chemical Engineering Student Society)</a:t>
            </a:r>
          </a:p>
          <a:p>
            <a:pPr lvl="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2023 President</a:t>
            </a:r>
          </a:p>
          <a:p>
            <a:pPr lvl="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2022 Secretary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MAMA (Mining and Metallurgy Association)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UQ SEN (Student Energy Network)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Engineers Without Borders (EWB)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1200" dirty="0" err="1">
                <a:solidFill>
                  <a:schemeClr val="bg1"/>
                </a:solidFill>
                <a:sym typeface="Arial"/>
              </a:rPr>
              <a:t>Leaders@EAIT</a:t>
            </a:r>
            <a:r>
              <a:rPr lang="en-GB" sz="1200" dirty="0">
                <a:solidFill>
                  <a:schemeClr val="bg1"/>
                </a:solidFill>
                <a:sym typeface="Arial"/>
              </a:rPr>
              <a:t> </a:t>
            </a:r>
          </a:p>
        </p:txBody>
      </p:sp>
      <p:pic>
        <p:nvPicPr>
          <p:cNvPr id="27" name="Picture 26" descr="A picture containing text, indoor, ceiling&#10;&#10;Description automatically generated">
            <a:extLst>
              <a:ext uri="{FF2B5EF4-FFF2-40B4-BE49-F238E27FC236}">
                <a16:creationId xmlns:a16="http://schemas.microsoft.com/office/drawing/2014/main" id="{BAEF2248-ADCD-5FBE-508C-65B9D594D25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9500" y="908049"/>
            <a:ext cx="2312512" cy="2470191"/>
          </a:xfrm>
          <a:prstGeom prst="rect">
            <a:avLst/>
          </a:prstGeom>
        </p:spPr>
      </p:pic>
      <p:pic>
        <p:nvPicPr>
          <p:cNvPr id="28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BD6C727-A65D-6AB9-B540-7B579FA1DE5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7925" y="4859339"/>
            <a:ext cx="2300288" cy="14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868B06-F619-8D4C-9AF6-C2F60D59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My Work Experience</a:t>
            </a:r>
          </a:p>
        </p:txBody>
      </p:sp>
      <p:pic>
        <p:nvPicPr>
          <p:cNvPr id="27" name="Content Placeholder 26" descr="A white line drawing of a plant&#10;&#10;Description automatically generated with medium confidence">
            <a:extLst>
              <a:ext uri="{FF2B5EF4-FFF2-40B4-BE49-F238E27FC236}">
                <a16:creationId xmlns:a16="http://schemas.microsoft.com/office/drawing/2014/main" id="{D24EB5DC-9CDF-92CA-A299-48DD8BF01113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813" y="2690019"/>
            <a:ext cx="306387" cy="306387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C7257A-4916-75FC-58A6-4346A51697F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81063" y="3992190"/>
            <a:ext cx="2160588" cy="1054135"/>
          </a:xfrm>
        </p:spPr>
        <p:txBody>
          <a:bodyPr/>
          <a:lstStyle/>
          <a:p>
            <a:r>
              <a:rPr lang="en-AU" dirty="0"/>
              <a:t>Vacation Process Engineer with </a:t>
            </a:r>
            <a:r>
              <a:rPr lang="en-AU" dirty="0" err="1"/>
              <a:t>Unitywater</a:t>
            </a:r>
            <a:endParaRPr lang="en-AU" dirty="0"/>
          </a:p>
          <a:p>
            <a:r>
              <a:rPr lang="en-AU" dirty="0"/>
              <a:t>Vacation Process Engineer with Rio Tinto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DC7FAFA-1BAA-C6F0-1A66-57DAC988FF3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89063" y="192088"/>
            <a:ext cx="1562100" cy="2994025"/>
          </a:xfrm>
          <a:prstGeom prst="rect">
            <a:avLst/>
          </a:prstGeo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58AFA959-FF24-20F1-1F39-E3135383B22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400" y="908050"/>
            <a:ext cx="2963863" cy="5384800"/>
          </a:xfrm>
          <a:prstGeom prst="rect">
            <a:avLst/>
          </a:prstGeom>
        </p:spPr>
      </p:pic>
      <p:pic>
        <p:nvPicPr>
          <p:cNvPr id="20" name="Picture Placeholder 19" descr="A person standing on a train track&#10;&#10;Description automatically generated with low confidence">
            <a:extLst>
              <a:ext uri="{FF2B5EF4-FFF2-40B4-BE49-F238E27FC236}">
                <a16:creationId xmlns:a16="http://schemas.microsoft.com/office/drawing/2014/main" id="{75200D0D-F5EE-00DE-7EEA-B8CC6B523C6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7925" y="2546350"/>
            <a:ext cx="2301875" cy="3746500"/>
          </a:xfrm>
          <a:prstGeom prst="rect">
            <a:avLst/>
          </a:prstGeom>
        </p:spPr>
      </p:pic>
      <p:pic>
        <p:nvPicPr>
          <p:cNvPr id="21" name="Picture Placeholder 20" descr="A picture containing outdoor, tree, sky, ground&#10;&#10;Description automatically generated">
            <a:extLst>
              <a:ext uri="{FF2B5EF4-FFF2-40B4-BE49-F238E27FC236}">
                <a16:creationId xmlns:a16="http://schemas.microsoft.com/office/drawing/2014/main" id="{374AB16B-7C13-E6B0-A42E-5A457259FA8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0625" y="908050"/>
            <a:ext cx="2289175" cy="1562100"/>
          </a:xfrm>
          <a:prstGeom prst="rect">
            <a:avLst/>
          </a:prstGeom>
        </p:spPr>
      </p:pic>
      <p:pic>
        <p:nvPicPr>
          <p:cNvPr id="22" name="Picture Placeholder 21" descr="A picture containing sky, ground, outdoor, person&#10;&#10;Description automatically generated">
            <a:extLst>
              <a:ext uri="{FF2B5EF4-FFF2-40B4-BE49-F238E27FC236}">
                <a16:creationId xmlns:a16="http://schemas.microsoft.com/office/drawing/2014/main" id="{4B512B5D-8421-1FBF-619C-0C551DBA1A2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9500" y="908050"/>
            <a:ext cx="2300288" cy="3875088"/>
          </a:xfrm>
          <a:prstGeom prst="rect">
            <a:avLst/>
          </a:prstGeom>
        </p:spPr>
      </p:pic>
      <p:pic>
        <p:nvPicPr>
          <p:cNvPr id="23" name="Picture Placeholder 22" descr="A group of people in orange shirts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64DD6D4C-D1DF-65C6-2855-698C1C384A7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9500" y="4859338"/>
            <a:ext cx="2300288" cy="14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F1150F-FA47-978A-4A4D-7E95695C1C5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52A065-9A3F-52F0-0505-38B7DD31F28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65900-4CD9-51DB-6823-92521326B54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BBC4A8-5608-6757-09F2-956F117EA5BD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2B1D3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5124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 up to 3 “about me” topics. Some ideas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2B1D37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5124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 dream job is…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2B1D37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5124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 favourite thing about </a:t>
            </a:r>
            <a:r>
              <a:rPr kumimoji="0" lang="en-A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5124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5124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2B1D37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5124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 favourite hobby is…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2B1D37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5124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chose my program because…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2B1D37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5124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crazy thing about me is…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2B1D37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5124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 favourite game / TV show / movie / book is…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2B1D37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5124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speak X languages / play X instruments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71570C-B963-6F03-446A-E5834FAF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Meet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4555E3-4568-217A-0E3D-CF6ABA3531F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AU" dirty="0"/>
              <a:t>Year</a:t>
            </a:r>
            <a:br>
              <a:rPr lang="en-AU" dirty="0"/>
            </a:br>
            <a:r>
              <a:rPr lang="en-AU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98829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190DCD-7D26-37B0-8B99-45780E38C63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4C3335C-7B3B-A76E-3A4C-7CD325696BD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169DB-5BAB-2E3A-3EE6-510422AFAE4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55F4A0-7A31-DFCF-AB57-8C2AE6F9C9E0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C979F3F-7A08-F7C9-FA05-CE1A62EB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My University Experience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4353B4-1E60-D30E-8473-0B976123455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AU" dirty="0"/>
              <a:t>University Life</a:t>
            </a:r>
          </a:p>
        </p:txBody>
      </p:sp>
    </p:spTree>
    <p:extLst>
      <p:ext uri="{BB962C8B-B14F-4D97-AF65-F5344CB8AC3E}">
        <p14:creationId xmlns:p14="http://schemas.microsoft.com/office/powerpoint/2010/main" val="343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98CDFB-2233-4E18-E419-83198004A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4306ED-07DE-BCEF-49ED-EA0A56550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A52E79-1AAC-A533-CEF9-860BCE95C2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BBB270-5D77-CE88-FB19-642AE031CF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560848-128E-3C59-91E4-5B8F0B92A6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A2581C-0E84-25D0-3AD3-E2522488B8E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DA09E5-3863-EE80-EF91-0F2CE21764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6558DA-15C8-B477-9020-99975AC01E6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4E91B5-D921-0253-709B-10DAC4C5AC1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7AA50CE3-9F46-5B81-D5F8-750582B7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2683520"/>
            <a:ext cx="2184251" cy="332399"/>
          </a:xfrm>
        </p:spPr>
        <p:txBody>
          <a:bodyPr>
            <a:spAutoFit/>
          </a:bodyPr>
          <a:lstStyle/>
          <a:p>
            <a:r>
              <a:rPr lang="en-AU" sz="2400" dirty="0"/>
              <a:t>Extracurricular</a:t>
            </a:r>
          </a:p>
        </p:txBody>
      </p:sp>
      <p:pic>
        <p:nvPicPr>
          <p:cNvPr id="17" name="Content Placeholder 39" descr="A white confetti popp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A32D835-58CC-7475-04EC-7F9E502D94E9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813" y="2690019"/>
            <a:ext cx="306387" cy="306387"/>
          </a:xfrm>
        </p:spPr>
      </p:pic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F5D53DE-AC62-D7A6-02EB-153EE62156E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81063" y="3254955"/>
            <a:ext cx="2160588" cy="446276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Student societies I am part of: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Women in your program</a:t>
            </a:r>
          </a:p>
        </p:txBody>
      </p:sp>
    </p:spTree>
    <p:extLst>
      <p:ext uri="{BB962C8B-B14F-4D97-AF65-F5344CB8AC3E}">
        <p14:creationId xmlns:p14="http://schemas.microsoft.com/office/powerpoint/2010/main" val="9067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University of Queensland">
  <a:themeElements>
    <a:clrScheme name="UQ">
      <a:dk1>
        <a:srgbClr val="2B1D37"/>
      </a:dk1>
      <a:lt1>
        <a:sysClr val="window" lastClr="FFFFFF"/>
      </a:lt1>
      <a:dk2>
        <a:srgbClr val="999490"/>
      </a:dk2>
      <a:lt2>
        <a:srgbClr val="D7D1CC"/>
      </a:lt2>
      <a:accent1>
        <a:srgbClr val="51247A"/>
      </a:accent1>
      <a:accent2>
        <a:srgbClr val="962A8B"/>
      </a:accent2>
      <a:accent3>
        <a:srgbClr val="D7D1CC"/>
      </a:accent3>
      <a:accent4>
        <a:srgbClr val="E62645"/>
      </a:accent4>
      <a:accent5>
        <a:srgbClr val="4085C6"/>
      </a:accent5>
      <a:accent6>
        <a:srgbClr val="FBB800"/>
      </a:accent6>
      <a:hlink>
        <a:srgbClr val="51247A"/>
      </a:hlink>
      <a:folHlink>
        <a:srgbClr val="962A8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E2E2708-56F2-4A0E-98D7-C247E51309B2}" vid="{B42F1D74-5A44-47D9-92E9-8D5EC0F413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924</Words>
  <Application>Microsoft Office PowerPoint</Application>
  <PresentationFormat>Widescreen</PresentationFormat>
  <Paragraphs>112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DM Sans</vt:lpstr>
      <vt:lpstr>Gotham Book</vt:lpstr>
      <vt:lpstr>Gotham Medium</vt:lpstr>
      <vt:lpstr>1_University of Queensland</vt:lpstr>
      <vt:lpstr>Student Leader Slides</vt:lpstr>
      <vt:lpstr>Student Leader Slides</vt:lpstr>
      <vt:lpstr>Meet Nicole</vt:lpstr>
      <vt:lpstr>My University Experience</vt:lpstr>
      <vt:lpstr>Extracurricular</vt:lpstr>
      <vt:lpstr>My Work Experience</vt:lpstr>
      <vt:lpstr>Meet </vt:lpstr>
      <vt:lpstr>My University Experience</vt:lpstr>
      <vt:lpstr>Extracurricular</vt:lpstr>
      <vt:lpstr>My Work Experience</vt:lpstr>
      <vt:lpstr>Extracurricular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University Experience</dc:title>
  <dc:creator>Negin Beaton</dc:creator>
  <cp:lastModifiedBy>Reginaldo Nepomuceno Alves</cp:lastModifiedBy>
  <cp:revision>17</cp:revision>
  <dcterms:created xsi:type="dcterms:W3CDTF">2021-03-31T00:10:54Z</dcterms:created>
  <dcterms:modified xsi:type="dcterms:W3CDTF">2026-02-12T06:11:08Z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2022-02-24T22:25:42Z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99acbfe8-8b27-4684-8794-c8d16b3fb4c6</vt:lpwstr>
  </property>
  <property fmtid="{D5CDD505-2E9C-101B-9397-08002B2CF9AE}" pid="8" name="MSIP_Label_0f488380-630a-4f55-a077-a19445e3f360_ContentBits">
    <vt:lpwstr>0</vt:lpwstr>
  </property>
</Properties>
</file>